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6"/>
  </p:handoutMasterIdLst>
  <p:sldIdLst>
    <p:sldId id="259" r:id="rId3"/>
    <p:sldId id="260" r:id="rId5"/>
    <p:sldId id="261" r:id="rId6"/>
    <p:sldId id="262" r:id="rId7"/>
    <p:sldId id="263" r:id="rId8"/>
    <p:sldId id="264" r:id="rId9"/>
    <p:sldId id="265" r:id="rId10"/>
    <p:sldId id="266" r:id="rId11"/>
    <p:sldId id="267" r:id="rId12"/>
    <p:sldId id="327" r:id="rId13"/>
    <p:sldId id="307" r:id="rId14"/>
    <p:sldId id="308" r:id="rId15"/>
    <p:sldId id="309" r:id="rId16"/>
    <p:sldId id="311" r:id="rId17"/>
    <p:sldId id="312" r:id="rId18"/>
    <p:sldId id="313" r:id="rId19"/>
    <p:sldId id="257" r:id="rId20"/>
    <p:sldId id="258" r:id="rId21"/>
    <p:sldId id="300" r:id="rId22"/>
    <p:sldId id="316" r:id="rId23"/>
    <p:sldId id="329" r:id="rId24"/>
    <p:sldId id="330" r:id="rId25"/>
    <p:sldId id="331" r:id="rId26"/>
    <p:sldId id="317" r:id="rId27"/>
    <p:sldId id="270" r:id="rId28"/>
    <p:sldId id="271" r:id="rId29"/>
    <p:sldId id="318" r:id="rId30"/>
    <p:sldId id="275" r:id="rId31"/>
    <p:sldId id="276" r:id="rId32"/>
    <p:sldId id="302" r:id="rId33"/>
    <p:sldId id="332" r:id="rId34"/>
    <p:sldId id="319" r:id="rId35"/>
    <p:sldId id="277" r:id="rId36"/>
    <p:sldId id="278" r:id="rId37"/>
    <p:sldId id="279" r:id="rId38"/>
    <p:sldId id="280" r:id="rId39"/>
    <p:sldId id="281" r:id="rId40"/>
    <p:sldId id="282" r:id="rId41"/>
    <p:sldId id="283" r:id="rId42"/>
    <p:sldId id="284" r:id="rId43"/>
    <p:sldId id="285" r:id="rId44"/>
    <p:sldId id="286" r:id="rId45"/>
    <p:sldId id="287" r:id="rId46"/>
    <p:sldId id="301" r:id="rId47"/>
    <p:sldId id="288" r:id="rId48"/>
    <p:sldId id="289" r:id="rId49"/>
    <p:sldId id="290" r:id="rId50"/>
    <p:sldId id="291" r:id="rId51"/>
    <p:sldId id="292" r:id="rId52"/>
    <p:sldId id="293" r:id="rId53"/>
    <p:sldId id="321" r:id="rId54"/>
    <p:sldId id="294" r:id="rId55"/>
    <p:sldId id="322" r:id="rId56"/>
    <p:sldId id="334" r:id="rId57"/>
    <p:sldId id="295" r:id="rId58"/>
    <p:sldId id="296" r:id="rId59"/>
    <p:sldId id="297" r:id="rId60"/>
    <p:sldId id="333" r:id="rId61"/>
    <p:sldId id="298" r:id="rId62"/>
    <p:sldId id="299" r:id="rId63"/>
    <p:sldId id="325" r:id="rId64"/>
    <p:sldId id="306" r:id="rId65"/>
  </p:sldIdLst>
  <p:sldSz cx="9144000" cy="6858000" type="screen4x3"/>
  <p:notesSz cx="6858000" cy="9144000"/>
  <p:defaultTextStyle>
    <a:defPPr>
      <a:defRPr lang="zh-CN"/>
    </a:defPPr>
    <a:lvl1pPr algn="l" rtl="0" eaLnBrk="0" fontAlgn="base" hangingPunct="0">
      <a:spcBef>
        <a:spcPct val="0"/>
      </a:spcBef>
      <a:spcAft>
        <a:spcPct val="0"/>
      </a:spcAft>
      <a:defRPr kumimoji="1" sz="2800" b="1" kern="1200">
        <a:solidFill>
          <a:schemeClr val="accent2"/>
        </a:solidFill>
        <a:latin typeface="Times New Roman" panose="02020603050405020304" pitchFamily="18" charset="0"/>
        <a:ea typeface="宋体" pitchFamily="2" charset="-122"/>
        <a:cs typeface="+mn-cs"/>
      </a:defRPr>
    </a:lvl1pPr>
    <a:lvl2pPr marL="457200" algn="l" rtl="0" eaLnBrk="0" fontAlgn="base" hangingPunct="0">
      <a:spcBef>
        <a:spcPct val="0"/>
      </a:spcBef>
      <a:spcAft>
        <a:spcPct val="0"/>
      </a:spcAft>
      <a:defRPr kumimoji="1" sz="2800" b="1" kern="1200">
        <a:solidFill>
          <a:schemeClr val="accent2"/>
        </a:solidFill>
        <a:latin typeface="Times New Roman" panose="02020603050405020304" pitchFamily="18" charset="0"/>
        <a:ea typeface="宋体" pitchFamily="2" charset="-122"/>
        <a:cs typeface="+mn-cs"/>
      </a:defRPr>
    </a:lvl2pPr>
    <a:lvl3pPr marL="914400" algn="l" rtl="0" eaLnBrk="0" fontAlgn="base" hangingPunct="0">
      <a:spcBef>
        <a:spcPct val="0"/>
      </a:spcBef>
      <a:spcAft>
        <a:spcPct val="0"/>
      </a:spcAft>
      <a:defRPr kumimoji="1" sz="2800" b="1" kern="1200">
        <a:solidFill>
          <a:schemeClr val="accent2"/>
        </a:solidFill>
        <a:latin typeface="Times New Roman" panose="02020603050405020304" pitchFamily="18" charset="0"/>
        <a:ea typeface="宋体" pitchFamily="2" charset="-122"/>
        <a:cs typeface="+mn-cs"/>
      </a:defRPr>
    </a:lvl3pPr>
    <a:lvl4pPr marL="1371600" algn="l" rtl="0" eaLnBrk="0" fontAlgn="base" hangingPunct="0">
      <a:spcBef>
        <a:spcPct val="0"/>
      </a:spcBef>
      <a:spcAft>
        <a:spcPct val="0"/>
      </a:spcAft>
      <a:defRPr kumimoji="1" sz="2800" b="1" kern="1200">
        <a:solidFill>
          <a:schemeClr val="accent2"/>
        </a:solidFill>
        <a:latin typeface="Times New Roman" panose="02020603050405020304" pitchFamily="18" charset="0"/>
        <a:ea typeface="宋体" pitchFamily="2" charset="-122"/>
        <a:cs typeface="+mn-cs"/>
      </a:defRPr>
    </a:lvl4pPr>
    <a:lvl5pPr marL="1828800" algn="l" rtl="0" eaLnBrk="0" fontAlgn="base" hangingPunct="0">
      <a:spcBef>
        <a:spcPct val="0"/>
      </a:spcBef>
      <a:spcAft>
        <a:spcPct val="0"/>
      </a:spcAft>
      <a:defRPr kumimoji="1" sz="2800" b="1" kern="1200">
        <a:solidFill>
          <a:schemeClr val="accent2"/>
        </a:solidFill>
        <a:latin typeface="Times New Roman" panose="02020603050405020304" pitchFamily="18" charset="0"/>
        <a:ea typeface="宋体" pitchFamily="2" charset="-122"/>
        <a:cs typeface="+mn-cs"/>
      </a:defRPr>
    </a:lvl5pPr>
    <a:lvl6pPr marL="2286000" algn="l" defTabSz="914400" rtl="0" eaLnBrk="1" latinLnBrk="0" hangingPunct="1">
      <a:defRPr kumimoji="1" sz="2800" b="1" kern="1200">
        <a:solidFill>
          <a:schemeClr val="accent2"/>
        </a:solidFill>
        <a:latin typeface="Times New Roman" panose="02020603050405020304" pitchFamily="18" charset="0"/>
        <a:ea typeface="宋体" pitchFamily="2" charset="-122"/>
        <a:cs typeface="+mn-cs"/>
      </a:defRPr>
    </a:lvl6pPr>
    <a:lvl7pPr marL="2743200" algn="l" defTabSz="914400" rtl="0" eaLnBrk="1" latinLnBrk="0" hangingPunct="1">
      <a:defRPr kumimoji="1" sz="2800" b="1" kern="1200">
        <a:solidFill>
          <a:schemeClr val="accent2"/>
        </a:solidFill>
        <a:latin typeface="Times New Roman" panose="02020603050405020304" pitchFamily="18" charset="0"/>
        <a:ea typeface="宋体" pitchFamily="2" charset="-122"/>
        <a:cs typeface="+mn-cs"/>
      </a:defRPr>
    </a:lvl7pPr>
    <a:lvl8pPr marL="3200400" algn="l" defTabSz="914400" rtl="0" eaLnBrk="1" latinLnBrk="0" hangingPunct="1">
      <a:defRPr kumimoji="1" sz="2800" b="1" kern="1200">
        <a:solidFill>
          <a:schemeClr val="accent2"/>
        </a:solidFill>
        <a:latin typeface="Times New Roman" panose="02020603050405020304" pitchFamily="18" charset="0"/>
        <a:ea typeface="宋体" pitchFamily="2" charset="-122"/>
        <a:cs typeface="+mn-cs"/>
      </a:defRPr>
    </a:lvl8pPr>
    <a:lvl9pPr marL="3657600" algn="l" defTabSz="914400" rtl="0" eaLnBrk="1" latinLnBrk="0" hangingPunct="1">
      <a:defRPr kumimoji="1" sz="2800" b="1" kern="1200">
        <a:solidFill>
          <a:schemeClr val="accent2"/>
        </a:solidFill>
        <a:latin typeface="Times New Roman" panose="02020603050405020304"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900FF"/>
    <a:srgbClr val="00FF00"/>
    <a:srgbClr val="FFFFFF"/>
    <a:srgbClr val="FF9933"/>
    <a:srgbClr val="CC3300"/>
    <a:srgbClr val="FFFF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30" autoAdjust="0"/>
    <p:restoredTop sz="95433" autoAdjust="0"/>
  </p:normalViewPr>
  <p:slideViewPr>
    <p:cSldViewPr>
      <p:cViewPr varScale="1">
        <p:scale>
          <a:sx n="106" d="100"/>
          <a:sy n="106" d="100"/>
        </p:scale>
        <p:origin x="780" y="1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34" d="100"/>
          <a:sy n="34" d="100"/>
        </p:scale>
        <p:origin x="-153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7.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9.emf"/><Relationship Id="rId7" Type="http://schemas.openxmlformats.org/officeDocument/2006/relationships/image" Target="../media/image58.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68.emf"/><Relationship Id="rId8" Type="http://schemas.openxmlformats.org/officeDocument/2006/relationships/image" Target="../media/image67.emf"/><Relationship Id="rId7" Type="http://schemas.openxmlformats.org/officeDocument/2006/relationships/image" Target="../media/image66.emf"/><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 Id="rId3" Type="http://schemas.openxmlformats.org/officeDocument/2006/relationships/image" Target="../media/image62.emf"/><Relationship Id="rId2" Type="http://schemas.openxmlformats.org/officeDocument/2006/relationships/image" Target="../media/image61.emf"/><Relationship Id="rId14" Type="http://schemas.openxmlformats.org/officeDocument/2006/relationships/image" Target="../media/image73.emf"/><Relationship Id="rId13" Type="http://schemas.openxmlformats.org/officeDocument/2006/relationships/image" Target="../media/image72.emf"/><Relationship Id="rId12" Type="http://schemas.openxmlformats.org/officeDocument/2006/relationships/image" Target="../media/image71.emf"/><Relationship Id="rId11" Type="http://schemas.openxmlformats.org/officeDocument/2006/relationships/image" Target="../media/image70.emf"/><Relationship Id="rId10" Type="http://schemas.openxmlformats.org/officeDocument/2006/relationships/image" Target="../media/image69.emf"/><Relationship Id="rId1" Type="http://schemas.openxmlformats.org/officeDocument/2006/relationships/image" Target="../media/image60.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81.emf"/><Relationship Id="rId7" Type="http://schemas.openxmlformats.org/officeDocument/2006/relationships/image" Target="../media/image80.emf"/><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90.emf"/><Relationship Id="rId8" Type="http://schemas.openxmlformats.org/officeDocument/2006/relationships/image" Target="../media/image89.emf"/><Relationship Id="rId7" Type="http://schemas.openxmlformats.org/officeDocument/2006/relationships/image" Target="../media/image88.emf"/><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3" Type="http://schemas.openxmlformats.org/officeDocument/2006/relationships/image" Target="../media/image84.emf"/><Relationship Id="rId2" Type="http://schemas.openxmlformats.org/officeDocument/2006/relationships/image" Target="../media/image83.emf"/><Relationship Id="rId12" Type="http://schemas.openxmlformats.org/officeDocument/2006/relationships/image" Target="../media/image93.emf"/><Relationship Id="rId11" Type="http://schemas.openxmlformats.org/officeDocument/2006/relationships/image" Target="../media/image92.emf"/><Relationship Id="rId10" Type="http://schemas.openxmlformats.org/officeDocument/2006/relationships/image" Target="../media/image91.emf"/><Relationship Id="rId1" Type="http://schemas.openxmlformats.org/officeDocument/2006/relationships/image" Target="../media/image82.e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102.emf"/><Relationship Id="rId8" Type="http://schemas.openxmlformats.org/officeDocument/2006/relationships/image" Target="../media/image101.emf"/><Relationship Id="rId7" Type="http://schemas.openxmlformats.org/officeDocument/2006/relationships/image" Target="../media/image100.emf"/><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 Id="rId3" Type="http://schemas.openxmlformats.org/officeDocument/2006/relationships/image" Target="../media/image96.emf"/><Relationship Id="rId2" Type="http://schemas.openxmlformats.org/officeDocument/2006/relationships/image" Target="../media/image95.emf"/><Relationship Id="rId14" Type="http://schemas.openxmlformats.org/officeDocument/2006/relationships/image" Target="../media/image107.emf"/><Relationship Id="rId13" Type="http://schemas.openxmlformats.org/officeDocument/2006/relationships/image" Target="../media/image106.emf"/><Relationship Id="rId12" Type="http://schemas.openxmlformats.org/officeDocument/2006/relationships/image" Target="../media/image105.emf"/><Relationship Id="rId11" Type="http://schemas.openxmlformats.org/officeDocument/2006/relationships/image" Target="../media/image104.emf"/><Relationship Id="rId10" Type="http://schemas.openxmlformats.org/officeDocument/2006/relationships/image" Target="../media/image103.emf"/><Relationship Id="rId1" Type="http://schemas.openxmlformats.org/officeDocument/2006/relationships/image" Target="../media/image94.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116.emf"/><Relationship Id="rId8" Type="http://schemas.openxmlformats.org/officeDocument/2006/relationships/image" Target="../media/image115.emf"/><Relationship Id="rId7" Type="http://schemas.openxmlformats.org/officeDocument/2006/relationships/image" Target="../media/image114.emf"/><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image" Target="../media/image108.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32.emf"/><Relationship Id="rId7" Type="http://schemas.openxmlformats.org/officeDocument/2006/relationships/image" Target="../media/image131.emf"/><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image" Target="../media/image125.e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141.emf"/><Relationship Id="rId8" Type="http://schemas.openxmlformats.org/officeDocument/2006/relationships/image" Target="../media/image140.emf"/><Relationship Id="rId7" Type="http://schemas.openxmlformats.org/officeDocument/2006/relationships/image" Target="../media/image139.emf"/><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 Id="rId3" Type="http://schemas.openxmlformats.org/officeDocument/2006/relationships/image" Target="../media/image135.emf"/><Relationship Id="rId2" Type="http://schemas.openxmlformats.org/officeDocument/2006/relationships/image" Target="../media/image134.emf"/><Relationship Id="rId12" Type="http://schemas.openxmlformats.org/officeDocument/2006/relationships/image" Target="../media/image144.emf"/><Relationship Id="rId11" Type="http://schemas.openxmlformats.org/officeDocument/2006/relationships/image" Target="../media/image143.emf"/><Relationship Id="rId10" Type="http://schemas.openxmlformats.org/officeDocument/2006/relationships/image" Target="../media/image142.emf"/><Relationship Id="rId1" Type="http://schemas.openxmlformats.org/officeDocument/2006/relationships/image" Target="../media/image13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153.emf"/><Relationship Id="rId8" Type="http://schemas.openxmlformats.org/officeDocument/2006/relationships/image" Target="../media/image152.emf"/><Relationship Id="rId7" Type="http://schemas.openxmlformats.org/officeDocument/2006/relationships/image" Target="../media/image151.emf"/><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 Id="rId3" Type="http://schemas.openxmlformats.org/officeDocument/2006/relationships/image" Target="../media/image147.emf"/><Relationship Id="rId2" Type="http://schemas.openxmlformats.org/officeDocument/2006/relationships/image" Target="../media/image146.emf"/><Relationship Id="rId12" Type="http://schemas.openxmlformats.org/officeDocument/2006/relationships/image" Target="../media/image156.emf"/><Relationship Id="rId11" Type="http://schemas.openxmlformats.org/officeDocument/2006/relationships/image" Target="../media/image155.emf"/><Relationship Id="rId10" Type="http://schemas.openxmlformats.org/officeDocument/2006/relationships/image" Target="../media/image154.emf"/><Relationship Id="rId1" Type="http://schemas.openxmlformats.org/officeDocument/2006/relationships/image" Target="../media/image145.emf"/></Relationships>
</file>

<file path=ppt/drawings/_rels/vmlDrawing21.vml.rels><?xml version="1.0" encoding="UTF-8" standalone="yes"?>
<Relationships xmlns="http://schemas.openxmlformats.org/package/2006/relationships"><Relationship Id="rId9" Type="http://schemas.openxmlformats.org/officeDocument/2006/relationships/image" Target="../media/image165.emf"/><Relationship Id="rId8" Type="http://schemas.openxmlformats.org/officeDocument/2006/relationships/image" Target="../media/image164.emf"/><Relationship Id="rId7" Type="http://schemas.openxmlformats.org/officeDocument/2006/relationships/image" Target="../media/image163.emf"/><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 Id="rId3" Type="http://schemas.openxmlformats.org/officeDocument/2006/relationships/image" Target="../media/image159.emf"/><Relationship Id="rId2" Type="http://schemas.openxmlformats.org/officeDocument/2006/relationships/image" Target="../media/image158.emf"/><Relationship Id="rId11" Type="http://schemas.openxmlformats.org/officeDocument/2006/relationships/image" Target="../media/image167.emf"/><Relationship Id="rId10" Type="http://schemas.openxmlformats.org/officeDocument/2006/relationships/image" Target="../media/image166.emf"/><Relationship Id="rId1" Type="http://schemas.openxmlformats.org/officeDocument/2006/relationships/image" Target="../media/image157.e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176.emf"/><Relationship Id="rId8" Type="http://schemas.openxmlformats.org/officeDocument/2006/relationships/image" Target="../media/image175.emf"/><Relationship Id="rId7" Type="http://schemas.openxmlformats.org/officeDocument/2006/relationships/image" Target="../media/image174.emf"/><Relationship Id="rId6" Type="http://schemas.openxmlformats.org/officeDocument/2006/relationships/image" Target="../media/image173.emf"/><Relationship Id="rId5" Type="http://schemas.openxmlformats.org/officeDocument/2006/relationships/image" Target="../media/image172.emf"/><Relationship Id="rId4" Type="http://schemas.openxmlformats.org/officeDocument/2006/relationships/image" Target="../media/image171.emf"/><Relationship Id="rId3" Type="http://schemas.openxmlformats.org/officeDocument/2006/relationships/image" Target="../media/image170.emf"/><Relationship Id="rId2" Type="http://schemas.openxmlformats.org/officeDocument/2006/relationships/image" Target="../media/image169.emf"/><Relationship Id="rId18" Type="http://schemas.openxmlformats.org/officeDocument/2006/relationships/image" Target="../media/image185.emf"/><Relationship Id="rId17" Type="http://schemas.openxmlformats.org/officeDocument/2006/relationships/image" Target="../media/image184.emf"/><Relationship Id="rId16" Type="http://schemas.openxmlformats.org/officeDocument/2006/relationships/image" Target="../media/image183.emf"/><Relationship Id="rId15" Type="http://schemas.openxmlformats.org/officeDocument/2006/relationships/image" Target="../media/image182.emf"/><Relationship Id="rId14" Type="http://schemas.openxmlformats.org/officeDocument/2006/relationships/image" Target="../media/image181.emf"/><Relationship Id="rId13" Type="http://schemas.openxmlformats.org/officeDocument/2006/relationships/image" Target="../media/image180.emf"/><Relationship Id="rId12" Type="http://schemas.openxmlformats.org/officeDocument/2006/relationships/image" Target="../media/image179.emf"/><Relationship Id="rId11" Type="http://schemas.openxmlformats.org/officeDocument/2006/relationships/image" Target="../media/image178.emf"/><Relationship Id="rId10" Type="http://schemas.openxmlformats.org/officeDocument/2006/relationships/image" Target="../media/image177.emf"/><Relationship Id="rId1" Type="http://schemas.openxmlformats.org/officeDocument/2006/relationships/image" Target="../media/image168.emf"/></Relationships>
</file>

<file path=ppt/drawings/_rels/vmlDrawing23.vml.rels><?xml version="1.0" encoding="UTF-8" standalone="yes"?>
<Relationships xmlns="http://schemas.openxmlformats.org/package/2006/relationships"><Relationship Id="rId9" Type="http://schemas.openxmlformats.org/officeDocument/2006/relationships/image" Target="../media/image194.emf"/><Relationship Id="rId8" Type="http://schemas.openxmlformats.org/officeDocument/2006/relationships/image" Target="../media/image193.emf"/><Relationship Id="rId7" Type="http://schemas.openxmlformats.org/officeDocument/2006/relationships/image" Target="../media/image192.emf"/><Relationship Id="rId6" Type="http://schemas.openxmlformats.org/officeDocument/2006/relationships/image" Target="../media/image191.emf"/><Relationship Id="rId5" Type="http://schemas.openxmlformats.org/officeDocument/2006/relationships/image" Target="../media/image190.emf"/><Relationship Id="rId4" Type="http://schemas.openxmlformats.org/officeDocument/2006/relationships/image" Target="../media/image189.emf"/><Relationship Id="rId3" Type="http://schemas.openxmlformats.org/officeDocument/2006/relationships/image" Target="../media/image188.emf"/><Relationship Id="rId2" Type="http://schemas.openxmlformats.org/officeDocument/2006/relationships/image" Target="../media/image187.emf"/><Relationship Id="rId17" Type="http://schemas.openxmlformats.org/officeDocument/2006/relationships/image" Target="../media/image202.emf"/><Relationship Id="rId16" Type="http://schemas.openxmlformats.org/officeDocument/2006/relationships/image" Target="../media/image201.emf"/><Relationship Id="rId15" Type="http://schemas.openxmlformats.org/officeDocument/2006/relationships/image" Target="../media/image200.emf"/><Relationship Id="rId14" Type="http://schemas.openxmlformats.org/officeDocument/2006/relationships/image" Target="../media/image199.emf"/><Relationship Id="rId13" Type="http://schemas.openxmlformats.org/officeDocument/2006/relationships/image" Target="../media/image198.emf"/><Relationship Id="rId12" Type="http://schemas.openxmlformats.org/officeDocument/2006/relationships/image" Target="../media/image197.emf"/><Relationship Id="rId11" Type="http://schemas.openxmlformats.org/officeDocument/2006/relationships/image" Target="../media/image196.emf"/><Relationship Id="rId10" Type="http://schemas.openxmlformats.org/officeDocument/2006/relationships/image" Target="../media/image195.emf"/><Relationship Id="rId1" Type="http://schemas.openxmlformats.org/officeDocument/2006/relationships/image" Target="../media/image186.emf"/></Relationships>
</file>

<file path=ppt/drawings/_rels/vmlDrawing24.vml.rels><?xml version="1.0" encoding="UTF-8" standalone="yes"?>
<Relationships xmlns="http://schemas.openxmlformats.org/package/2006/relationships"><Relationship Id="rId7" Type="http://schemas.openxmlformats.org/officeDocument/2006/relationships/image" Target="../media/image209.wmf"/><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s>
</file>

<file path=ppt/drawings/_rels/vmlDrawing25.vml.rels><?xml version="1.0" encoding="UTF-8" standalone="yes"?>
<Relationships xmlns="http://schemas.openxmlformats.org/package/2006/relationships"><Relationship Id="rId5" Type="http://schemas.openxmlformats.org/officeDocument/2006/relationships/image" Target="../media/image214.emf"/><Relationship Id="rId4" Type="http://schemas.openxmlformats.org/officeDocument/2006/relationships/image" Target="../media/image213.emf"/><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image" Target="../media/image210.emf"/></Relationships>
</file>

<file path=ppt/drawings/_rels/vmlDrawing26.vml.rels><?xml version="1.0" encoding="UTF-8" standalone="yes"?>
<Relationships xmlns="http://schemas.openxmlformats.org/package/2006/relationships"><Relationship Id="rId9" Type="http://schemas.openxmlformats.org/officeDocument/2006/relationships/image" Target="../media/image223.emf"/><Relationship Id="rId8" Type="http://schemas.openxmlformats.org/officeDocument/2006/relationships/image" Target="../media/image222.emf"/><Relationship Id="rId7" Type="http://schemas.openxmlformats.org/officeDocument/2006/relationships/image" Target="../media/image221.emf"/><Relationship Id="rId6" Type="http://schemas.openxmlformats.org/officeDocument/2006/relationships/image" Target="../media/image220.emf"/><Relationship Id="rId5" Type="http://schemas.openxmlformats.org/officeDocument/2006/relationships/image" Target="../media/image219.emf"/><Relationship Id="rId4" Type="http://schemas.openxmlformats.org/officeDocument/2006/relationships/image" Target="../media/image218.emf"/><Relationship Id="rId3" Type="http://schemas.openxmlformats.org/officeDocument/2006/relationships/image" Target="../media/image217.emf"/><Relationship Id="rId2" Type="http://schemas.openxmlformats.org/officeDocument/2006/relationships/image" Target="../media/image216.emf"/><Relationship Id="rId1" Type="http://schemas.openxmlformats.org/officeDocument/2006/relationships/image" Target="../media/image215.emf"/></Relationships>
</file>

<file path=ppt/drawings/_rels/vmlDrawing27.vml.rels><?xml version="1.0" encoding="UTF-8" standalone="yes"?>
<Relationships xmlns="http://schemas.openxmlformats.org/package/2006/relationships"><Relationship Id="rId9" Type="http://schemas.openxmlformats.org/officeDocument/2006/relationships/image" Target="../media/image232.emf"/><Relationship Id="rId8" Type="http://schemas.openxmlformats.org/officeDocument/2006/relationships/image" Target="../media/image231.emf"/><Relationship Id="rId7" Type="http://schemas.openxmlformats.org/officeDocument/2006/relationships/image" Target="../media/image230.emf"/><Relationship Id="rId6" Type="http://schemas.openxmlformats.org/officeDocument/2006/relationships/image" Target="../media/image229.emf"/><Relationship Id="rId5" Type="http://schemas.openxmlformats.org/officeDocument/2006/relationships/image" Target="../media/image228.emf"/><Relationship Id="rId4" Type="http://schemas.openxmlformats.org/officeDocument/2006/relationships/image" Target="../media/image227.emf"/><Relationship Id="rId3" Type="http://schemas.openxmlformats.org/officeDocument/2006/relationships/image" Target="../media/image226.emf"/><Relationship Id="rId2" Type="http://schemas.openxmlformats.org/officeDocument/2006/relationships/image" Target="../media/image225.emf"/><Relationship Id="rId11" Type="http://schemas.openxmlformats.org/officeDocument/2006/relationships/image" Target="../media/image234.emf"/><Relationship Id="rId10" Type="http://schemas.openxmlformats.org/officeDocument/2006/relationships/image" Target="../media/image233.emf"/><Relationship Id="rId1" Type="http://schemas.openxmlformats.org/officeDocument/2006/relationships/image" Target="../media/image224.emf"/></Relationships>
</file>

<file path=ppt/drawings/_rels/vmlDrawing28.vml.rels><?xml version="1.0" encoding="UTF-8" standalone="yes"?>
<Relationships xmlns="http://schemas.openxmlformats.org/package/2006/relationships"><Relationship Id="rId5" Type="http://schemas.openxmlformats.org/officeDocument/2006/relationships/image" Target="../media/image239.emf"/><Relationship Id="rId4" Type="http://schemas.openxmlformats.org/officeDocument/2006/relationships/image" Target="../media/image238.emf"/><Relationship Id="rId3" Type="http://schemas.openxmlformats.org/officeDocument/2006/relationships/image" Target="../media/image237.emf"/><Relationship Id="rId2" Type="http://schemas.openxmlformats.org/officeDocument/2006/relationships/image" Target="../media/image236.emf"/><Relationship Id="rId1" Type="http://schemas.openxmlformats.org/officeDocument/2006/relationships/image" Target="../media/image235.emf"/></Relationships>
</file>

<file path=ppt/drawings/_rels/vmlDrawing29.vml.rels><?xml version="1.0" encoding="UTF-8" standalone="yes"?>
<Relationships xmlns="http://schemas.openxmlformats.org/package/2006/relationships"><Relationship Id="rId6" Type="http://schemas.openxmlformats.org/officeDocument/2006/relationships/image" Target="../media/image245.emf"/><Relationship Id="rId5" Type="http://schemas.openxmlformats.org/officeDocument/2006/relationships/image" Target="../media/image244.emf"/><Relationship Id="rId4" Type="http://schemas.openxmlformats.org/officeDocument/2006/relationships/image" Target="../media/image243.emf"/><Relationship Id="rId3" Type="http://schemas.openxmlformats.org/officeDocument/2006/relationships/image" Target="../media/image242.emf"/><Relationship Id="rId2" Type="http://schemas.openxmlformats.org/officeDocument/2006/relationships/image" Target="../media/image241.emf"/><Relationship Id="rId1" Type="http://schemas.openxmlformats.org/officeDocument/2006/relationships/image" Target="../media/image2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46.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image" Target="../media/image247.e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56.emf"/><Relationship Id="rId7" Type="http://schemas.openxmlformats.org/officeDocument/2006/relationships/image" Target="../media/image255.emf"/><Relationship Id="rId6" Type="http://schemas.openxmlformats.org/officeDocument/2006/relationships/image" Target="../media/image254.emf"/><Relationship Id="rId5" Type="http://schemas.openxmlformats.org/officeDocument/2006/relationships/image" Target="../media/image253.emf"/><Relationship Id="rId4" Type="http://schemas.openxmlformats.org/officeDocument/2006/relationships/image" Target="../media/image252.emf"/><Relationship Id="rId3" Type="http://schemas.openxmlformats.org/officeDocument/2006/relationships/image" Target="../media/image251.emf"/><Relationship Id="rId2" Type="http://schemas.openxmlformats.org/officeDocument/2006/relationships/image" Target="../media/image250.emf"/><Relationship Id="rId1" Type="http://schemas.openxmlformats.org/officeDocument/2006/relationships/image" Target="../media/image249.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64.emf"/><Relationship Id="rId7" Type="http://schemas.openxmlformats.org/officeDocument/2006/relationships/image" Target="../media/image263.emf"/><Relationship Id="rId6" Type="http://schemas.openxmlformats.org/officeDocument/2006/relationships/image" Target="../media/image262.emf"/><Relationship Id="rId5" Type="http://schemas.openxmlformats.org/officeDocument/2006/relationships/image" Target="../media/image261.emf"/><Relationship Id="rId4" Type="http://schemas.openxmlformats.org/officeDocument/2006/relationships/image" Target="../media/image260.emf"/><Relationship Id="rId3" Type="http://schemas.openxmlformats.org/officeDocument/2006/relationships/image" Target="../media/image259.emf"/><Relationship Id="rId2" Type="http://schemas.openxmlformats.org/officeDocument/2006/relationships/image" Target="../media/image258.emf"/><Relationship Id="rId1" Type="http://schemas.openxmlformats.org/officeDocument/2006/relationships/image" Target="../media/image257.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72.emf"/><Relationship Id="rId7" Type="http://schemas.openxmlformats.org/officeDocument/2006/relationships/image" Target="../media/image271.emf"/><Relationship Id="rId6" Type="http://schemas.openxmlformats.org/officeDocument/2006/relationships/image" Target="../media/image270.emf"/><Relationship Id="rId5" Type="http://schemas.openxmlformats.org/officeDocument/2006/relationships/image" Target="../media/image269.emf"/><Relationship Id="rId4" Type="http://schemas.openxmlformats.org/officeDocument/2006/relationships/image" Target="../media/image268.emf"/><Relationship Id="rId3" Type="http://schemas.openxmlformats.org/officeDocument/2006/relationships/image" Target="../media/image267.emf"/><Relationship Id="rId2" Type="http://schemas.openxmlformats.org/officeDocument/2006/relationships/image" Target="../media/image266.emf"/><Relationship Id="rId1" Type="http://schemas.openxmlformats.org/officeDocument/2006/relationships/image" Target="../media/image265.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75.emf"/><Relationship Id="rId2" Type="http://schemas.openxmlformats.org/officeDocument/2006/relationships/image" Target="../media/image274.emf"/><Relationship Id="rId1" Type="http://schemas.openxmlformats.org/officeDocument/2006/relationships/image" Target="../media/image273.emf"/></Relationships>
</file>

<file path=ppt/drawings/_rels/vmlDrawing36.vml.rels><?xml version="1.0" encoding="UTF-8" standalone="yes"?>
<Relationships xmlns="http://schemas.openxmlformats.org/package/2006/relationships"><Relationship Id="rId4" Type="http://schemas.openxmlformats.org/officeDocument/2006/relationships/image" Target="../media/image279.wmf"/><Relationship Id="rId3" Type="http://schemas.openxmlformats.org/officeDocument/2006/relationships/image" Target="../media/image278.emf"/><Relationship Id="rId2" Type="http://schemas.openxmlformats.org/officeDocument/2006/relationships/image" Target="../media/image277.emf"/><Relationship Id="rId1" Type="http://schemas.openxmlformats.org/officeDocument/2006/relationships/image" Target="../media/image276.emf"/></Relationships>
</file>

<file path=ppt/drawings/_rels/vmlDrawing37.vml.rels><?xml version="1.0" encoding="UTF-8" standalone="yes"?>
<Relationships xmlns="http://schemas.openxmlformats.org/package/2006/relationships"><Relationship Id="rId5" Type="http://schemas.openxmlformats.org/officeDocument/2006/relationships/image" Target="../media/image284.emf"/><Relationship Id="rId4" Type="http://schemas.openxmlformats.org/officeDocument/2006/relationships/image" Target="../media/image283.emf"/><Relationship Id="rId3" Type="http://schemas.openxmlformats.org/officeDocument/2006/relationships/image" Target="../media/image282.emf"/><Relationship Id="rId2" Type="http://schemas.openxmlformats.org/officeDocument/2006/relationships/image" Target="../media/image281.emf"/><Relationship Id="rId1" Type="http://schemas.openxmlformats.org/officeDocument/2006/relationships/image" Target="../media/image280.emf"/></Relationships>
</file>

<file path=ppt/drawings/_rels/vmlDrawing38.vml.rels><?xml version="1.0" encoding="UTF-8" standalone="yes"?>
<Relationships xmlns="http://schemas.openxmlformats.org/package/2006/relationships"><Relationship Id="rId6" Type="http://schemas.openxmlformats.org/officeDocument/2006/relationships/image" Target="../media/image301.emf"/><Relationship Id="rId5" Type="http://schemas.openxmlformats.org/officeDocument/2006/relationships/image" Target="../media/image300.emf"/><Relationship Id="rId4" Type="http://schemas.openxmlformats.org/officeDocument/2006/relationships/image" Target="../media/image299.emf"/><Relationship Id="rId3" Type="http://schemas.openxmlformats.org/officeDocument/2006/relationships/image" Target="../media/image298.emf"/><Relationship Id="rId2" Type="http://schemas.openxmlformats.org/officeDocument/2006/relationships/image" Target="../media/image297.emf"/><Relationship Id="rId1" Type="http://schemas.openxmlformats.org/officeDocument/2006/relationships/image" Target="../media/image296.emf"/></Relationships>
</file>

<file path=ppt/drawings/_rels/vmlDrawing39.vml.rels><?xml version="1.0" encoding="UTF-8" standalone="yes"?>
<Relationships xmlns="http://schemas.openxmlformats.org/package/2006/relationships"><Relationship Id="rId4" Type="http://schemas.openxmlformats.org/officeDocument/2006/relationships/image" Target="../media/image305.emf"/><Relationship Id="rId3" Type="http://schemas.openxmlformats.org/officeDocument/2006/relationships/image" Target="../media/image304.emf"/><Relationship Id="rId2" Type="http://schemas.openxmlformats.org/officeDocument/2006/relationships/image" Target="../media/image303.emf"/><Relationship Id="rId1" Type="http://schemas.openxmlformats.org/officeDocument/2006/relationships/image" Target="../media/image302.e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15.emf"/><Relationship Id="rId4" Type="http://schemas.openxmlformats.org/officeDocument/2006/relationships/image" Target="../media/image14.emf"/><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9" Type="http://schemas.openxmlformats.org/officeDocument/2006/relationships/image" Target="../media/image314.emf"/><Relationship Id="rId8" Type="http://schemas.openxmlformats.org/officeDocument/2006/relationships/image" Target="../media/image313.emf"/><Relationship Id="rId7" Type="http://schemas.openxmlformats.org/officeDocument/2006/relationships/image" Target="../media/image312.emf"/><Relationship Id="rId6" Type="http://schemas.openxmlformats.org/officeDocument/2006/relationships/image" Target="../media/image311.emf"/><Relationship Id="rId5" Type="http://schemas.openxmlformats.org/officeDocument/2006/relationships/image" Target="../media/image310.emf"/><Relationship Id="rId4" Type="http://schemas.openxmlformats.org/officeDocument/2006/relationships/image" Target="../media/image309.emf"/><Relationship Id="rId3" Type="http://schemas.openxmlformats.org/officeDocument/2006/relationships/image" Target="../media/image308.emf"/><Relationship Id="rId2" Type="http://schemas.openxmlformats.org/officeDocument/2006/relationships/image" Target="../media/image307.emf"/><Relationship Id="rId1" Type="http://schemas.openxmlformats.org/officeDocument/2006/relationships/image" Target="../media/image306.emf"/></Relationships>
</file>

<file path=ppt/drawings/_rels/vmlDrawing41.vml.rels><?xml version="1.0" encoding="UTF-8" standalone="yes"?>
<Relationships xmlns="http://schemas.openxmlformats.org/package/2006/relationships"><Relationship Id="rId7" Type="http://schemas.openxmlformats.org/officeDocument/2006/relationships/image" Target="../media/image321.emf"/><Relationship Id="rId6" Type="http://schemas.openxmlformats.org/officeDocument/2006/relationships/image" Target="../media/image320.emf"/><Relationship Id="rId5" Type="http://schemas.openxmlformats.org/officeDocument/2006/relationships/image" Target="../media/image319.emf"/><Relationship Id="rId4" Type="http://schemas.openxmlformats.org/officeDocument/2006/relationships/image" Target="../media/image318.emf"/><Relationship Id="rId3" Type="http://schemas.openxmlformats.org/officeDocument/2006/relationships/image" Target="../media/image317.emf"/><Relationship Id="rId2" Type="http://schemas.openxmlformats.org/officeDocument/2006/relationships/image" Target="../media/image316.emf"/><Relationship Id="rId1" Type="http://schemas.openxmlformats.org/officeDocument/2006/relationships/image" Target="../media/image315.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323.wmf"/><Relationship Id="rId1" Type="http://schemas.openxmlformats.org/officeDocument/2006/relationships/image" Target="../media/image322.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326.emf"/><Relationship Id="rId2" Type="http://schemas.openxmlformats.org/officeDocument/2006/relationships/image" Target="../media/image325.emf"/><Relationship Id="rId1" Type="http://schemas.openxmlformats.org/officeDocument/2006/relationships/image" Target="../media/image324.emf"/></Relationships>
</file>

<file path=ppt/drawings/_rels/vmlDrawing44.vml.rels><?xml version="1.0" encoding="UTF-8" standalone="yes"?>
<Relationships xmlns="http://schemas.openxmlformats.org/package/2006/relationships"><Relationship Id="rId7" Type="http://schemas.openxmlformats.org/officeDocument/2006/relationships/image" Target="../media/image333.emf"/><Relationship Id="rId6" Type="http://schemas.openxmlformats.org/officeDocument/2006/relationships/image" Target="../media/image332.emf"/><Relationship Id="rId5" Type="http://schemas.openxmlformats.org/officeDocument/2006/relationships/image" Target="../media/image331.emf"/><Relationship Id="rId4" Type="http://schemas.openxmlformats.org/officeDocument/2006/relationships/image" Target="../media/image330.emf"/><Relationship Id="rId3" Type="http://schemas.openxmlformats.org/officeDocument/2006/relationships/image" Target="../media/image329.emf"/><Relationship Id="rId2" Type="http://schemas.openxmlformats.org/officeDocument/2006/relationships/image" Target="../media/image328.emf"/><Relationship Id="rId1" Type="http://schemas.openxmlformats.org/officeDocument/2006/relationships/image" Target="../media/image327.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335.wmf"/><Relationship Id="rId1" Type="http://schemas.openxmlformats.org/officeDocument/2006/relationships/image" Target="../media/image334.wmf"/></Relationships>
</file>

<file path=ppt/drawings/_rels/vmlDrawing46.vml.rels><?xml version="1.0" encoding="UTF-8" standalone="yes"?>
<Relationships xmlns="http://schemas.openxmlformats.org/package/2006/relationships"><Relationship Id="rId7" Type="http://schemas.openxmlformats.org/officeDocument/2006/relationships/image" Target="../media/image338.wmf"/><Relationship Id="rId6" Type="http://schemas.openxmlformats.org/officeDocument/2006/relationships/image" Target="../media/image337.wmf"/><Relationship Id="rId5" Type="http://schemas.openxmlformats.org/officeDocument/2006/relationships/image" Target="../media/image336.wmf"/><Relationship Id="rId4" Type="http://schemas.openxmlformats.org/officeDocument/2006/relationships/image" Target="../media/image334.wmf"/><Relationship Id="rId3" Type="http://schemas.openxmlformats.org/officeDocument/2006/relationships/image" Target="../media/image254.emf"/><Relationship Id="rId2" Type="http://schemas.openxmlformats.org/officeDocument/2006/relationships/image" Target="../media/image253.emf"/><Relationship Id="rId1" Type="http://schemas.openxmlformats.org/officeDocument/2006/relationships/image" Target="../media/image252.emf"/></Relationships>
</file>

<file path=ppt/drawings/_rels/vmlDrawing47.vml.rels><?xml version="1.0" encoding="UTF-8" standalone="yes"?>
<Relationships xmlns="http://schemas.openxmlformats.org/package/2006/relationships"><Relationship Id="rId5" Type="http://schemas.openxmlformats.org/officeDocument/2006/relationships/image" Target="../media/image343.emf"/><Relationship Id="rId4" Type="http://schemas.openxmlformats.org/officeDocument/2006/relationships/image" Target="../media/image342.emf"/><Relationship Id="rId3" Type="http://schemas.openxmlformats.org/officeDocument/2006/relationships/image" Target="../media/image341.emf"/><Relationship Id="rId2" Type="http://schemas.openxmlformats.org/officeDocument/2006/relationships/image" Target="../media/image340.emf"/><Relationship Id="rId1" Type="http://schemas.openxmlformats.org/officeDocument/2006/relationships/image" Target="../media/image339.emf"/></Relationships>
</file>

<file path=ppt/drawings/_rels/vmlDrawing48.vml.rels><?xml version="1.0" encoding="UTF-8" standalone="yes"?>
<Relationships xmlns="http://schemas.openxmlformats.org/package/2006/relationships"><Relationship Id="rId5" Type="http://schemas.openxmlformats.org/officeDocument/2006/relationships/image" Target="../media/image348.emf"/><Relationship Id="rId4" Type="http://schemas.openxmlformats.org/officeDocument/2006/relationships/image" Target="../media/image347.emf"/><Relationship Id="rId3" Type="http://schemas.openxmlformats.org/officeDocument/2006/relationships/image" Target="../media/image346.emf"/><Relationship Id="rId2" Type="http://schemas.openxmlformats.org/officeDocument/2006/relationships/image" Target="../media/image345.emf"/><Relationship Id="rId1" Type="http://schemas.openxmlformats.org/officeDocument/2006/relationships/image" Target="../media/image344.emf"/></Relationships>
</file>

<file path=ppt/drawings/_rels/vmlDrawing49.vml.rels><?xml version="1.0" encoding="UTF-8" standalone="yes"?>
<Relationships xmlns="http://schemas.openxmlformats.org/package/2006/relationships"><Relationship Id="rId9" Type="http://schemas.openxmlformats.org/officeDocument/2006/relationships/image" Target="../media/image357.wmf"/><Relationship Id="rId8" Type="http://schemas.openxmlformats.org/officeDocument/2006/relationships/image" Target="../media/image356.emf"/><Relationship Id="rId7" Type="http://schemas.openxmlformats.org/officeDocument/2006/relationships/image" Target="../media/image355.emf"/><Relationship Id="rId6" Type="http://schemas.openxmlformats.org/officeDocument/2006/relationships/image" Target="../media/image354.emf"/><Relationship Id="rId5" Type="http://schemas.openxmlformats.org/officeDocument/2006/relationships/image" Target="../media/image353.emf"/><Relationship Id="rId4" Type="http://schemas.openxmlformats.org/officeDocument/2006/relationships/image" Target="../media/image352.emf"/><Relationship Id="rId3" Type="http://schemas.openxmlformats.org/officeDocument/2006/relationships/image" Target="../media/image351.emf"/><Relationship Id="rId2" Type="http://schemas.openxmlformats.org/officeDocument/2006/relationships/image" Target="../media/image350.emf"/><Relationship Id="rId1" Type="http://schemas.openxmlformats.org/officeDocument/2006/relationships/image" Target="../media/image349.emf"/></Relationships>
</file>

<file path=ppt/drawings/_rels/vmlDrawing5.vml.rels><?xml version="1.0" encoding="UTF-8" standalone="yes"?>
<Relationships xmlns="http://schemas.openxmlformats.org/package/2006/relationships"><Relationship Id="rId9" Type="http://schemas.openxmlformats.org/officeDocument/2006/relationships/image" Target="../media/image24.emf"/><Relationship Id="rId8" Type="http://schemas.openxmlformats.org/officeDocument/2006/relationships/image" Target="../media/image23.emf"/><Relationship Id="rId7" Type="http://schemas.openxmlformats.org/officeDocument/2006/relationships/image" Target="../media/image22.emf"/><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360.wmf"/><Relationship Id="rId1" Type="http://schemas.openxmlformats.org/officeDocument/2006/relationships/image" Target="../media/image359.wmf"/></Relationships>
</file>

<file path=ppt/drawings/_rels/vmlDrawing51.vml.rels><?xml version="1.0" encoding="UTF-8" standalone="yes"?>
<Relationships xmlns="http://schemas.openxmlformats.org/package/2006/relationships"><Relationship Id="rId7" Type="http://schemas.openxmlformats.org/officeDocument/2006/relationships/image" Target="../media/image367.emf"/><Relationship Id="rId6" Type="http://schemas.openxmlformats.org/officeDocument/2006/relationships/image" Target="../media/image366.emf"/><Relationship Id="rId5" Type="http://schemas.openxmlformats.org/officeDocument/2006/relationships/image" Target="../media/image365.emf"/><Relationship Id="rId4" Type="http://schemas.openxmlformats.org/officeDocument/2006/relationships/image" Target="../media/image364.emf"/><Relationship Id="rId3" Type="http://schemas.openxmlformats.org/officeDocument/2006/relationships/image" Target="../media/image363.emf"/><Relationship Id="rId2" Type="http://schemas.openxmlformats.org/officeDocument/2006/relationships/image" Target="../media/image362.emf"/><Relationship Id="rId1" Type="http://schemas.openxmlformats.org/officeDocument/2006/relationships/image" Target="../media/image361.emf"/></Relationships>
</file>

<file path=ppt/drawings/_rels/vmlDrawing52.vml.rels><?xml version="1.0" encoding="UTF-8" standalone="yes"?>
<Relationships xmlns="http://schemas.openxmlformats.org/package/2006/relationships"><Relationship Id="rId6" Type="http://schemas.openxmlformats.org/officeDocument/2006/relationships/image" Target="../media/image373.wmf"/><Relationship Id="rId5" Type="http://schemas.openxmlformats.org/officeDocument/2006/relationships/image" Target="../media/image372.emf"/><Relationship Id="rId4" Type="http://schemas.openxmlformats.org/officeDocument/2006/relationships/image" Target="../media/image371.emf"/><Relationship Id="rId3" Type="http://schemas.openxmlformats.org/officeDocument/2006/relationships/image" Target="../media/image370.emf"/><Relationship Id="rId2" Type="http://schemas.openxmlformats.org/officeDocument/2006/relationships/image" Target="../media/image369.emf"/><Relationship Id="rId1" Type="http://schemas.openxmlformats.org/officeDocument/2006/relationships/image" Target="../media/image368.e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34.emf"/><Relationship Id="rId8" Type="http://schemas.openxmlformats.org/officeDocument/2006/relationships/image" Target="../media/image33.emf"/><Relationship Id="rId7" Type="http://schemas.openxmlformats.org/officeDocument/2006/relationships/image" Target="../media/image32.emf"/><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3" Type="http://schemas.openxmlformats.org/officeDocument/2006/relationships/image" Target="../media/image28.emf"/><Relationship Id="rId2" Type="http://schemas.openxmlformats.org/officeDocument/2006/relationships/image" Target="../media/image27.emf"/><Relationship Id="rId14" Type="http://schemas.openxmlformats.org/officeDocument/2006/relationships/image" Target="../media/image39.emf"/><Relationship Id="rId13" Type="http://schemas.openxmlformats.org/officeDocument/2006/relationships/image" Target="../media/image38.emf"/><Relationship Id="rId12" Type="http://schemas.openxmlformats.org/officeDocument/2006/relationships/image" Target="../media/image37.emf"/><Relationship Id="rId11" Type="http://schemas.openxmlformats.org/officeDocument/2006/relationships/image" Target="../media/image36.emf"/><Relationship Id="rId10" Type="http://schemas.openxmlformats.org/officeDocument/2006/relationships/image" Target="../media/image35.emf"/><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7.emf"/><Relationship Id="rId7" Type="http://schemas.openxmlformats.org/officeDocument/2006/relationships/image" Target="../media/image46.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none" lIns="91440" tIns="45720" rIns="91440" bIns="45720" numCol="1" anchor="ctr" anchorCtr="0" compatLnSpc="1"/>
          <a:lstStyle>
            <a:lvl1pPr eaLnBrk="1" hangingPunct="1">
              <a:defRPr sz="1200" b="0">
                <a:solidFill>
                  <a:schemeClr val="tx1"/>
                </a:solidFill>
              </a:defRPr>
            </a:lvl1pPr>
          </a:lstStyle>
          <a:p>
            <a:pPr>
              <a:defRPr/>
            </a:pPr>
            <a:endParaRPr lang="en-US" altLang="zh-CN"/>
          </a:p>
        </p:txBody>
      </p:sp>
      <p:sp>
        <p:nvSpPr>
          <p:cNvPr id="12291"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none" lIns="91440" tIns="45720" rIns="91440" bIns="45720" numCol="1" anchor="ctr" anchorCtr="0" compatLnSpc="1"/>
          <a:lstStyle>
            <a:lvl1pPr algn="r" eaLnBrk="1" hangingPunct="1">
              <a:defRPr sz="1200" b="0">
                <a:solidFill>
                  <a:schemeClr val="tx1"/>
                </a:solidFill>
              </a:defRPr>
            </a:lvl1pPr>
          </a:lstStyle>
          <a:p>
            <a:pPr>
              <a:defRPr/>
            </a:pPr>
            <a:endParaRPr lang="en-US" altLang="zh-CN"/>
          </a:p>
        </p:txBody>
      </p:sp>
      <p:sp>
        <p:nvSpPr>
          <p:cNvPr id="12292"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none" lIns="91440" tIns="45720" rIns="91440" bIns="45720" numCol="1" anchor="b" anchorCtr="0" compatLnSpc="1"/>
          <a:lstStyle>
            <a:lvl1pPr eaLnBrk="1" hangingPunct="1">
              <a:defRPr sz="1200" b="0">
                <a:solidFill>
                  <a:schemeClr val="tx1"/>
                </a:solidFill>
              </a:defRPr>
            </a:lvl1pPr>
          </a:lstStyle>
          <a:p>
            <a:pPr>
              <a:defRPr/>
            </a:pPr>
            <a:endParaRPr lang="en-US" altLang="zh-CN"/>
          </a:p>
        </p:txBody>
      </p:sp>
      <p:sp>
        <p:nvSpPr>
          <p:cNvPr id="12293"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none" lIns="91440" tIns="45720" rIns="91440" bIns="45720" numCol="1" anchor="b" anchorCtr="0" compatLnSpc="1"/>
          <a:lstStyle>
            <a:lvl1pPr algn="r" eaLnBrk="1" hangingPunct="1">
              <a:defRPr sz="1200" b="0">
                <a:solidFill>
                  <a:schemeClr val="tx1"/>
                </a:solidFill>
              </a:defRPr>
            </a:lvl1pPr>
          </a:lstStyle>
          <a:p>
            <a:pPr>
              <a:defRPr/>
            </a:pPr>
            <a:fld id="{8BF0B59C-208E-4930-AAEB-56896A726CB6}"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13307 327</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10933 3666,'-116'176,"261"-236,-62-163,-63 99,-18 14,-61 212,67 48,27 22,43-77,37-176,-79-45</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11318 3297,'15'209,"-13"-55,1-18,13 6,106-304,-62 52</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8303 8338</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10433 9427</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713 5677</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11390 6496</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345 7917,'-193'89,"-244"-5,-112-111,215-46,24-22,-627-251,637 245,-61-9,-3 22,9 42,-1 2,59 6,-51 10,-14 1,51-9,74 9,36-2,30-57</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8924 3522,'0'194,"0"-79,0 39,107-273,-27-44,-69 381,79-151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9340 3683,'174'-33</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9379 3847,'176'-46</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10218 3331,'-139'-143,"39"266,86 48,15 53,-3-11,-4-71,-22 30,-70-88,16-171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9842 3764,'192'-75,"-150"-36,-150 77,-7 147,194-9</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10351 3513,'-37'273,"61"-113,126-185,-64-85</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8T13:44:18"/>
    </inkml:context>
    <inkml:brush xml:id="br0">
      <inkml:brushProperty name="width" value="0.0705555555555556" units="cm"/>
      <inkml:brushProperty name="height" value="0.141111111111111" units="cm"/>
      <inkml:brushProperty name="color" value="#e8322f"/>
      <inkml:brushProperty name="fitToCurve" value="1"/>
      <inkml:brushProperty name="ignorePressure" value="0"/>
    </inkml:brush>
  </inkml:definitions>
  <inkml:trace contextRef="#ctx0" brushRef="#br0">10215 3741,'253'6,"-121"-77,-208-18,-41 49,-11 12,288 33,-2-50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none" lIns="91440" tIns="45720" rIns="91440" bIns="45720" numCol="1" anchor="ctr" anchorCtr="0" compatLnSpc="1"/>
          <a:lstStyle>
            <a:lvl1pPr eaLnBrk="1" hangingPunct="1">
              <a:defRPr sz="1200" b="0">
                <a:solidFill>
                  <a:schemeClr val="tx1"/>
                </a:solidFill>
              </a:defRPr>
            </a:lvl1pPr>
          </a:lstStyle>
          <a:p>
            <a:pPr>
              <a:defRPr/>
            </a:pPr>
            <a:endParaRPr lang="en-US" altLang="zh-CN"/>
          </a:p>
        </p:txBody>
      </p:sp>
      <p:sp>
        <p:nvSpPr>
          <p:cNvPr id="10243"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none" lIns="91440" tIns="45720" rIns="91440" bIns="45720" numCol="1" anchor="ctr" anchorCtr="0" compatLnSpc="1"/>
          <a:lstStyle>
            <a:lvl1pPr algn="r" eaLnBrk="1" hangingPunct="1">
              <a:defRPr sz="1200" b="0">
                <a:solidFill>
                  <a:schemeClr val="tx1"/>
                </a:solidFill>
              </a:defRPr>
            </a:lvl1pPr>
          </a:lstStyle>
          <a:p>
            <a:pPr>
              <a:defRPr/>
            </a:pPr>
            <a:endParaRPr lang="en-US" altLang="zh-CN"/>
          </a:p>
        </p:txBody>
      </p:sp>
      <p:sp>
        <p:nvSpPr>
          <p:cNvPr id="634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none" lIns="91440" tIns="45720" rIns="91440" bIns="45720" numCol="1" anchor="ctr"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0246"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none" lIns="91440" tIns="45720" rIns="91440" bIns="45720" numCol="1" anchor="b" anchorCtr="0" compatLnSpc="1"/>
          <a:lstStyle>
            <a:lvl1pPr eaLnBrk="1" hangingPunct="1">
              <a:defRPr sz="1200" b="0">
                <a:solidFill>
                  <a:schemeClr val="tx1"/>
                </a:solidFill>
              </a:defRPr>
            </a:lvl1pPr>
          </a:lstStyle>
          <a:p>
            <a:pPr>
              <a:defRPr/>
            </a:pPr>
            <a:endParaRPr lang="en-US" altLang="zh-CN"/>
          </a:p>
        </p:txBody>
      </p:sp>
      <p:sp>
        <p:nvSpPr>
          <p:cNvPr id="10247"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none" lIns="91440" tIns="45720" rIns="91440" bIns="45720" numCol="1" anchor="b" anchorCtr="0" compatLnSpc="1"/>
          <a:lstStyle>
            <a:lvl1pPr algn="r" eaLnBrk="1" hangingPunct="1">
              <a:defRPr sz="1200" b="0">
                <a:solidFill>
                  <a:schemeClr val="tx1"/>
                </a:solidFill>
              </a:defRPr>
            </a:lvl1pPr>
          </a:lstStyle>
          <a:p>
            <a:pPr>
              <a:defRPr/>
            </a:pPr>
            <a:fld id="{99765240-DAF0-4BB8-9C1D-6272FF6FD530}"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D3F4C04D-F78B-430B-B1EB-11AEE63BF47E}" type="slidenum">
              <a:rPr lang="en-US" altLang="zh-CN" smtClean="0"/>
            </a:fld>
            <a:endParaRPr lang="en-US" altLang="zh-CN"/>
          </a:p>
        </p:txBody>
      </p:sp>
      <p:sp>
        <p:nvSpPr>
          <p:cNvPr id="64515" name="Rectangle 2"/>
          <p:cNvSpPr>
            <a:spLocks noGrp="1" noRot="1" noChangeAspect="1" noChangeArrowheads="1" noTextEdit="1"/>
          </p:cNvSpPr>
          <p:nvPr>
            <p:ph type="sldImg"/>
          </p:nvPr>
        </p:nvSpPr>
        <p:spPr/>
      </p:sp>
      <p:sp>
        <p:nvSpPr>
          <p:cNvPr id="64516" name="Rectangle 3"/>
          <p:cNvSpPr>
            <a:spLocks noGrp="1" noChangeArrowheads="1"/>
          </p:cNvSpPr>
          <p:nvPr>
            <p:ph type="body" idx="1"/>
          </p:nvPr>
        </p:nvSpPr>
        <p:spPr>
          <a:xfrm>
            <a:off x="914400" y="4267200"/>
            <a:ext cx="5029200" cy="419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9765240-DAF0-4BB8-9C1D-6272FF6FD530}"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87734BA9-C32F-4412-A734-2CCEA9156D6B}" type="slidenum">
              <a:rPr lang="en-US" altLang="zh-CN" smtClean="0"/>
            </a:fld>
            <a:endParaRPr lang="en-US" altLang="zh-CN"/>
          </a:p>
        </p:txBody>
      </p:sp>
      <p:sp>
        <p:nvSpPr>
          <p:cNvPr id="73731" name="Rectangle 2"/>
          <p:cNvSpPr>
            <a:spLocks noGrp="1" noRot="1" noChangeAspect="1" noChangeArrowheads="1" noTextEdit="1"/>
          </p:cNvSpPr>
          <p:nvPr>
            <p:ph type="sldImg"/>
          </p:nvPr>
        </p:nvSpPr>
        <p:spPr/>
      </p:sp>
      <p:sp>
        <p:nvSpPr>
          <p:cNvPr id="73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en-US" altLang="zh-CN"/>
              <a:t>Farad</a:t>
            </a:r>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4FA97A3E-4D50-418A-97B5-805DC2852B61}" type="slidenum">
              <a:rPr lang="en-US" altLang="zh-CN" smtClean="0"/>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FBFFDD94-FB7E-4B6F-BCF2-C7AFECE765CB}" type="slidenum">
              <a:rPr lang="en-US" altLang="zh-CN" smtClean="0"/>
            </a:fld>
            <a:endParaRPr lang="en-US" altLang="zh-CN"/>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D2BC69C9-C3D8-40BD-BAEB-1343E201E7E4}" type="slidenum">
              <a:rPr lang="en-US" altLang="zh-CN" smtClean="0"/>
            </a:fld>
            <a:endParaRPr lang="en-US" altLang="zh-CN"/>
          </a:p>
        </p:txBody>
      </p:sp>
      <p:sp>
        <p:nvSpPr>
          <p:cNvPr id="76803" name="Rectangle 2"/>
          <p:cNvSpPr>
            <a:spLocks noGrp="1" noRot="1" noChangeAspect="1" noChangeArrowheads="1" noTextEdit="1"/>
          </p:cNvSpPr>
          <p:nvPr>
            <p:ph type="sldImg"/>
          </p:nvPr>
        </p:nvSpPr>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CB70F5AD-8880-411B-97C4-5BCFB7176D2D}" type="slidenum">
              <a:rPr lang="en-US" altLang="zh-CN" smtClean="0"/>
            </a:fld>
            <a:endParaRPr lang="en-US" altLang="zh-CN"/>
          </a:p>
        </p:txBody>
      </p:sp>
      <p:sp>
        <p:nvSpPr>
          <p:cNvPr id="77827" name="Rectangle 2"/>
          <p:cNvSpPr>
            <a:spLocks noGrp="1" noRot="1" noChangeAspect="1" noChangeArrowheads="1" noTextEdit="1"/>
          </p:cNvSpPr>
          <p:nvPr>
            <p:ph type="sldImg"/>
          </p:nvPr>
        </p:nvSpPr>
        <p:spPr/>
      </p:sp>
      <p:sp>
        <p:nvSpPr>
          <p:cNvPr id="77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98A563D2-6980-43A4-B88A-0E8C02C05A68}" type="slidenum">
              <a:rPr lang="en-US" altLang="zh-CN" smtClean="0"/>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E33CDF86-2D93-4815-A534-F32788F7D77B}" type="slidenum">
              <a:rPr lang="en-US" altLang="zh-CN" smtClean="0"/>
            </a:fld>
            <a:endParaRPr lang="en-US" altLang="zh-CN"/>
          </a:p>
        </p:txBody>
      </p:sp>
      <p:sp>
        <p:nvSpPr>
          <p:cNvPr id="79875" name="Rectangle 2"/>
          <p:cNvSpPr>
            <a:spLocks noGrp="1" noRot="1" noChangeAspect="1" noChangeArrowheads="1" noTextEdit="1"/>
          </p:cNvSpPr>
          <p:nvPr>
            <p:ph type="sldImg"/>
          </p:nvPr>
        </p:nvSpPr>
        <p:spPr/>
      </p:sp>
      <p:sp>
        <p:nvSpPr>
          <p:cNvPr id="79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E44B8FA9-FBFA-4880-8833-DA6C92C75C6D}" type="slidenum">
              <a:rPr lang="en-US" altLang="zh-CN" smtClean="0"/>
            </a:fld>
            <a:endParaRPr lang="en-US" altLang="zh-CN"/>
          </a:p>
        </p:txBody>
      </p:sp>
      <p:sp>
        <p:nvSpPr>
          <p:cNvPr id="80899" name="Rectangle 2"/>
          <p:cNvSpPr>
            <a:spLocks noGrp="1" noRot="1" noChangeAspect="1" noChangeArrowheads="1" noTextEdit="1"/>
          </p:cNvSpPr>
          <p:nvPr>
            <p:ph type="sldImg"/>
          </p:nvPr>
        </p:nvSpPr>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11AABF44-44F2-4CCC-A73F-1CA33AF49819}" type="slidenum">
              <a:rPr lang="en-US" altLang="zh-CN" smtClean="0"/>
            </a:fld>
            <a:endParaRPr lang="en-US" altLang="zh-CN"/>
          </a:p>
        </p:txBody>
      </p:sp>
      <p:sp>
        <p:nvSpPr>
          <p:cNvPr id="81923" name="Rectangle 2"/>
          <p:cNvSpPr>
            <a:spLocks noGrp="1" noRot="1" noChangeAspect="1" noChangeArrowheads="1" noTextEdit="1"/>
          </p:cNvSpPr>
          <p:nvPr>
            <p:ph type="sldImg"/>
          </p:nvPr>
        </p:nvSpPr>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7904757C-0340-4082-B8FB-6E277B971101}" type="slidenum">
              <a:rPr lang="en-US" altLang="zh-CN" smtClean="0"/>
            </a:fld>
            <a:endParaRPr lang="en-US" altLang="zh-CN"/>
          </a:p>
        </p:txBody>
      </p:sp>
      <p:sp>
        <p:nvSpPr>
          <p:cNvPr id="65539" name="Rectangle 2"/>
          <p:cNvSpPr>
            <a:spLocks noGrp="1" noRot="1" noChangeAspect="1" noChangeArrowheads="1" noTextEdit="1"/>
          </p:cNvSpPr>
          <p:nvPr>
            <p:ph type="sldImg"/>
          </p:nvPr>
        </p:nvSpPr>
        <p:spPr/>
      </p:sp>
      <p:sp>
        <p:nvSpPr>
          <p:cNvPr id="65540" name="Rectangle 3"/>
          <p:cNvSpPr>
            <a:spLocks noGrp="1" noChangeArrowheads="1"/>
          </p:cNvSpPr>
          <p:nvPr>
            <p:ph type="body" idx="1"/>
          </p:nvPr>
        </p:nvSpPr>
        <p:spPr>
          <a:xfrm>
            <a:off x="914400" y="4191000"/>
            <a:ext cx="55626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5E2DC7E1-6C04-4577-856E-C46D89DFD527}" type="slidenum">
              <a:rPr lang="en-US" altLang="zh-CN" smtClean="0"/>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9E661AFC-7831-4E93-A470-55EE5A828D16}" type="slidenum">
              <a:rPr lang="en-US" altLang="zh-CN" smtClean="0"/>
            </a:fld>
            <a:endParaRPr lang="en-US" altLang="zh-CN"/>
          </a:p>
        </p:txBody>
      </p:sp>
      <p:sp>
        <p:nvSpPr>
          <p:cNvPr id="83971" name="Rectangle 2"/>
          <p:cNvSpPr>
            <a:spLocks noGrp="1" noRot="1" noChangeAspect="1" noChangeArrowheads="1" noTextEdit="1"/>
          </p:cNvSpPr>
          <p:nvPr>
            <p:ph type="sldImg"/>
          </p:nvPr>
        </p:nvSpPr>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99597AB3-AB09-43CA-A421-C1BCD20A5497}" type="slidenum">
              <a:rPr lang="en-US" altLang="zh-CN" smtClean="0"/>
            </a:fld>
            <a:endParaRPr lang="en-US" altLang="zh-CN"/>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32259F21-D70C-46BB-ABDD-125B52372BF2}" type="slidenum">
              <a:rPr lang="en-US" altLang="zh-CN" smtClean="0"/>
            </a:fld>
            <a:endParaRPr lang="en-US" altLang="zh-CN"/>
          </a:p>
        </p:txBody>
      </p:sp>
      <p:sp>
        <p:nvSpPr>
          <p:cNvPr id="86019" name="Rectangle 2"/>
          <p:cNvSpPr>
            <a:spLocks noGrp="1" noRot="1" noChangeAspect="1" noChangeArrowheads="1" noTextEdit="1"/>
          </p:cNvSpPr>
          <p:nvPr>
            <p:ph type="sldImg"/>
          </p:nvPr>
        </p:nvSpPr>
        <p:spPr/>
      </p:sp>
      <p:sp>
        <p:nvSpPr>
          <p:cNvPr id="860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6902E412-4261-4FAD-9871-B2AEFB6AFB4B}" type="slidenum">
              <a:rPr lang="en-US" altLang="zh-CN" smtClean="0"/>
            </a:fld>
            <a:endParaRPr lang="en-US" altLang="zh-CN"/>
          </a:p>
        </p:txBody>
      </p:sp>
      <p:sp>
        <p:nvSpPr>
          <p:cNvPr id="87043" name="Rectangle 2"/>
          <p:cNvSpPr>
            <a:spLocks noGrp="1" noRot="1" noChangeAspect="1" noChangeArrowheads="1" noTextEdit="1"/>
          </p:cNvSpPr>
          <p:nvPr>
            <p:ph type="sldImg"/>
          </p:nvPr>
        </p:nvSpPr>
        <p:spPr/>
      </p:sp>
      <p:sp>
        <p:nvSpPr>
          <p:cNvPr id="87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6AFF72C2-3023-4C02-98A8-539F4638D0B6}" type="slidenum">
              <a:rPr lang="en-US" altLang="zh-CN" smtClean="0"/>
            </a:fld>
            <a:endParaRPr lang="en-US" altLang="zh-CN"/>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8B546F50-E673-4AF9-A02B-27A27974BD69}" type="slidenum">
              <a:rPr lang="en-US" altLang="zh-CN" smtClean="0"/>
            </a:fld>
            <a:endParaRPr lang="en-US" altLang="zh-CN"/>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81D594CD-C8D7-4241-B77F-AC97D2582088}" type="slidenum">
              <a:rPr lang="en-US" altLang="zh-CN" smtClean="0"/>
            </a:fld>
            <a:endParaRPr lang="en-US" altLang="zh-CN"/>
          </a:p>
        </p:txBody>
      </p:sp>
      <p:sp>
        <p:nvSpPr>
          <p:cNvPr id="90115" name="Rectangle 2"/>
          <p:cNvSpPr>
            <a:spLocks noGrp="1" noRot="1" noChangeAspect="1" noChangeArrowheads="1" noTextEdit="1"/>
          </p:cNvSpPr>
          <p:nvPr>
            <p:ph type="sldImg"/>
          </p:nvPr>
        </p:nvSpPr>
        <p:spPr/>
      </p:sp>
      <p:sp>
        <p:nvSpPr>
          <p:cNvPr id="90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498F77BE-C1B8-4284-A6C0-BA6F376D969A}" type="slidenum">
              <a:rPr lang="en-US" altLang="zh-CN" smtClean="0"/>
            </a:fld>
            <a:endParaRPr lang="en-US" altLang="zh-CN"/>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70E3D858-DF92-4F6F-B40E-2389EB2745B8}" type="slidenum">
              <a:rPr lang="en-US" altLang="zh-CN" smtClean="0"/>
            </a:fld>
            <a:endParaRPr lang="en-US" altLang="zh-CN"/>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52BFD528-570D-4814-9E31-97BA02490CFC}" type="slidenum">
              <a:rPr lang="en-US" altLang="zh-CN" smtClean="0"/>
            </a:fld>
            <a:endParaRPr lang="en-US" altLang="zh-CN"/>
          </a:p>
        </p:txBody>
      </p:sp>
      <p:sp>
        <p:nvSpPr>
          <p:cNvPr id="66563" name="Rectangle 2"/>
          <p:cNvSpPr>
            <a:spLocks noGrp="1" noRot="1" noChangeAspect="1" noChangeArrowheads="1" noTextEdit="1"/>
          </p:cNvSpPr>
          <p:nvPr>
            <p:ph type="sldImg"/>
          </p:nvPr>
        </p:nvSpPr>
        <p:spPr/>
      </p:sp>
      <p:sp>
        <p:nvSpPr>
          <p:cNvPr id="66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F991F280-7919-4F84-BE23-C79C0FB9C1ED}" type="slidenum">
              <a:rPr lang="en-US" altLang="zh-CN" smtClean="0"/>
            </a:fld>
            <a:endParaRPr lang="en-US" altLang="zh-CN"/>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B1A8D8CE-4641-45BF-9A1B-405F0739A51F}" type="slidenum">
              <a:rPr lang="en-US" altLang="zh-CN" smtClean="0"/>
            </a:fld>
            <a:endParaRPr lang="en-US" altLang="zh-CN"/>
          </a:p>
        </p:txBody>
      </p:sp>
      <p:sp>
        <p:nvSpPr>
          <p:cNvPr id="67587" name="Rectangle 2"/>
          <p:cNvSpPr>
            <a:spLocks noGrp="1" noRot="1" noChangeAspect="1" noChangeArrowheads="1" noTextEdit="1"/>
          </p:cNvSpPr>
          <p:nvPr>
            <p:ph type="sldImg"/>
          </p:nvPr>
        </p:nvSpPr>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65EAA8AC-EABD-46AE-9927-55D42021B322}" type="slidenum">
              <a:rPr lang="en-US" altLang="zh-CN" smtClean="0"/>
            </a:fld>
            <a:endParaRPr lang="en-US" altLang="zh-CN"/>
          </a:p>
        </p:txBody>
      </p:sp>
      <p:sp>
        <p:nvSpPr>
          <p:cNvPr id="68611" name="Rectangle 2"/>
          <p:cNvSpPr>
            <a:spLocks noGrp="1" noRot="1" noChangeAspect="1" noChangeArrowheads="1" noTextEdit="1"/>
          </p:cNvSpPr>
          <p:nvPr>
            <p:ph type="sldImg"/>
          </p:nvPr>
        </p:nvSpPr>
        <p:spPr/>
      </p:sp>
      <p:sp>
        <p:nvSpPr>
          <p:cNvPr id="68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46E9631B-1F68-4C81-AD36-B4046AC31C54}" type="slidenum">
              <a:rPr lang="en-US" altLang="zh-CN" smtClean="0"/>
            </a:fld>
            <a:endParaRPr lang="en-US" altLang="zh-CN"/>
          </a:p>
        </p:txBody>
      </p:sp>
      <p:sp>
        <p:nvSpPr>
          <p:cNvPr id="69635" name="Rectangle 2"/>
          <p:cNvSpPr>
            <a:spLocks noGrp="1" noRot="1" noChangeAspect="1" noChangeArrowheads="1" noTextEdit="1"/>
          </p:cNvSpPr>
          <p:nvPr>
            <p:ph type="sldImg"/>
          </p:nvPr>
        </p:nvSpPr>
        <p:spPr/>
      </p:sp>
      <p:sp>
        <p:nvSpPr>
          <p:cNvPr id="69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754655FC-3443-4132-AEAE-22DC70104B26}" type="slidenum">
              <a:rPr lang="en-US" altLang="zh-CN" smtClean="0"/>
            </a:fld>
            <a:endParaRPr lang="en-US" altLang="zh-CN"/>
          </a:p>
        </p:txBody>
      </p:sp>
      <p:sp>
        <p:nvSpPr>
          <p:cNvPr id="70659" name="Rectangle 2"/>
          <p:cNvSpPr>
            <a:spLocks noGrp="1" noRot="1" noChangeAspect="1" noChangeArrowheads="1" noTextEdit="1"/>
          </p:cNvSpPr>
          <p:nvPr>
            <p:ph type="sldImg"/>
          </p:nvPr>
        </p:nvSpPr>
        <p:spPr/>
      </p:sp>
      <p:sp>
        <p:nvSpPr>
          <p:cNvPr id="706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F0D43F69-9835-48AD-B0C9-48CAE25CF1BF}" type="slidenum">
              <a:rPr lang="en-US" altLang="zh-CN" smtClean="0"/>
            </a:fld>
            <a:endParaRPr lang="en-US" altLang="zh-CN"/>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itchFamily="2" charset="-122"/>
              </a:defRPr>
            </a:lvl1pPr>
            <a:lvl2pPr marL="742950" indent="-285750">
              <a:spcBef>
                <a:spcPct val="30000"/>
              </a:spcBef>
              <a:defRPr kumimoji="1" sz="1200">
                <a:solidFill>
                  <a:schemeClr val="tx1"/>
                </a:solidFill>
                <a:latin typeface="Times New Roman" panose="02020603050405020304" pitchFamily="18" charset="0"/>
                <a:ea typeface="宋体" pitchFamily="2" charset="-122"/>
              </a:defRPr>
            </a:lvl2pPr>
            <a:lvl3pPr marL="1143000" indent="-228600">
              <a:spcBef>
                <a:spcPct val="30000"/>
              </a:spcBef>
              <a:defRPr kumimoji="1" sz="1200">
                <a:solidFill>
                  <a:schemeClr val="tx1"/>
                </a:solidFill>
                <a:latin typeface="Times New Roman" panose="02020603050405020304" pitchFamily="18" charset="0"/>
                <a:ea typeface="宋体" pitchFamily="2" charset="-122"/>
              </a:defRPr>
            </a:lvl3pPr>
            <a:lvl4pPr marL="1600200" indent="-228600">
              <a:spcBef>
                <a:spcPct val="30000"/>
              </a:spcBef>
              <a:defRPr kumimoji="1" sz="1200">
                <a:solidFill>
                  <a:schemeClr val="tx1"/>
                </a:solidFill>
                <a:latin typeface="Times New Roman" panose="02020603050405020304" pitchFamily="18" charset="0"/>
                <a:ea typeface="宋体" pitchFamily="2" charset="-122"/>
              </a:defRPr>
            </a:lvl4pPr>
            <a:lvl5pPr marL="2057400" indent="-228600">
              <a:spcBef>
                <a:spcPct val="30000"/>
              </a:spcBef>
              <a:defRPr kumimoji="1" sz="1200">
                <a:solidFill>
                  <a:schemeClr val="tx1"/>
                </a:solidFill>
                <a:latin typeface="Times New Roman" panose="02020603050405020304"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itchFamily="2" charset="-122"/>
              </a:defRPr>
            </a:lvl9pPr>
          </a:lstStyle>
          <a:p>
            <a:pPr>
              <a:spcBef>
                <a:spcPct val="0"/>
              </a:spcBef>
            </a:pPr>
            <a:fld id="{1E92F1CE-F64D-40B0-93C6-F37B1D504D42}" type="slidenum">
              <a:rPr lang="en-US" altLang="zh-CN" smtClean="0"/>
            </a:fld>
            <a:endParaRPr lang="en-US" altLang="zh-CN"/>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0F386B5-65C1-4EC3-A696-5794A5B644C3}" type="slidenum">
              <a:rPr lang="en-US" altLang="zh-CN"/>
            </a:fld>
            <a:endParaRPr lang="en-US" altLang="zh-CN"/>
          </a:p>
        </p:txBody>
      </p:sp>
    </p:spTree>
  </p:cSld>
  <p:clrMapOvr>
    <a:masterClrMapping/>
  </p:clrMapOvr>
  <p:transition>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3AEA3B6-8B8F-4A7A-B380-10399BFF7D3B}" type="slidenum">
              <a:rPr lang="en-US" altLang="zh-CN"/>
            </a:fld>
            <a:endParaRPr lang="en-US" altLang="zh-CN"/>
          </a:p>
        </p:txBody>
      </p:sp>
    </p:spTree>
  </p:cSld>
  <p:clrMapOvr>
    <a:masterClrMapping/>
  </p:clrMapOvr>
  <p:transition>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C22A05F-DCC2-43E8-98B9-CDF2E02A480C}" type="slidenum">
              <a:rPr lang="en-US" altLang="zh-CN"/>
            </a:fld>
            <a:endParaRPr lang="en-US" altLang="zh-CN"/>
          </a:p>
        </p:txBody>
      </p:sp>
    </p:spTree>
  </p:cSld>
  <p:clrMapOvr>
    <a:masterClrMapping/>
  </p:clrMapOvr>
  <p:transition>
    <p:zoom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8D23279-CD74-40A5-96FE-88CA7DCF9232}" type="slidenum">
              <a:rPr lang="en-US" altLang="zh-CN"/>
            </a:fld>
            <a:endParaRPr lang="en-US" altLang="zh-CN"/>
          </a:p>
        </p:txBody>
      </p:sp>
    </p:spTree>
  </p:cSld>
  <p:clrMapOvr>
    <a:masterClrMapping/>
  </p:clrMapOvr>
  <p:transition>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C0A58C0-3D57-4B49-94D9-DEC4D2FAF86D}" type="slidenum">
              <a:rPr lang="en-US" altLang="zh-CN"/>
            </a:fld>
            <a:endParaRPr lang="en-US" altLang="zh-CN"/>
          </a:p>
        </p:txBody>
      </p:sp>
    </p:spTree>
  </p:cSld>
  <p:clrMapOvr>
    <a:masterClrMapping/>
  </p:clrMapOvr>
  <p:transition>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FEAC9D2-EF39-4E7B-A913-008F115493C9}" type="slidenum">
              <a:rPr lang="en-US" altLang="zh-CN"/>
            </a:fld>
            <a:endParaRPr lang="en-US" altLang="zh-CN"/>
          </a:p>
        </p:txBody>
      </p:sp>
    </p:spTree>
  </p:cSld>
  <p:clrMapOvr>
    <a:masterClrMapping/>
  </p:clrMapOvr>
  <p:transition>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03F1B20-56BF-4AC6-BB91-FFE1EAC7FC54}" type="slidenum">
              <a:rPr lang="en-US" altLang="zh-CN"/>
            </a:fld>
            <a:endParaRPr lang="en-US" altLang="zh-CN"/>
          </a:p>
        </p:txBody>
      </p:sp>
    </p:spTree>
  </p:cSld>
  <p:clrMapOvr>
    <a:masterClrMapping/>
  </p:clrMapOvr>
  <p:transition>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E6C40C1-F519-42A8-8D3C-04D0F17129E3}" type="slidenum">
              <a:rPr lang="en-US" altLang="zh-CN"/>
            </a:fld>
            <a:endParaRPr lang="en-US" altLang="zh-CN"/>
          </a:p>
        </p:txBody>
      </p:sp>
    </p:spTree>
  </p:cSld>
  <p:clrMapOvr>
    <a:masterClrMapping/>
  </p:clrMapOvr>
  <p:transition>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588C2E5B-D010-4CEE-ABD1-C3B86FA8F6D6}" type="slidenum">
              <a:rPr lang="en-US" altLang="zh-CN"/>
            </a:fld>
            <a:endParaRPr lang="en-US" altLang="zh-CN"/>
          </a:p>
        </p:txBody>
      </p:sp>
    </p:spTree>
  </p:cSld>
  <p:clrMapOvr>
    <a:masterClrMapping/>
  </p:clrMapOvr>
  <p:transition>
    <p:zoom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C44A91F-2CDA-4100-AB87-05AB50FBDF45}" type="slidenum">
              <a:rPr lang="en-US" altLang="zh-CN"/>
            </a:fld>
            <a:endParaRPr lang="en-US" altLang="zh-CN"/>
          </a:p>
        </p:txBody>
      </p:sp>
    </p:spTree>
  </p:cSld>
  <p:clrMapOvr>
    <a:masterClrMapping/>
  </p:clrMapOvr>
  <p:transition>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966FA67-F6D1-4E0D-ACC8-E15B523944FE}" type="slidenum">
              <a:rPr lang="en-US" altLang="zh-CN"/>
            </a:fld>
            <a:endParaRPr lang="en-US" altLang="zh-CN"/>
          </a:p>
        </p:txBody>
      </p:sp>
    </p:spTree>
  </p:cSld>
  <p:clrMapOvr>
    <a:masterClrMapping/>
  </p:clrMapOvr>
  <p:transition>
    <p:zoom dir="in"/>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66"/>
            </a:gs>
            <a:gs pos="100000">
              <a:srgbClr val="FFFFF5"/>
            </a:gs>
          </a:gsLst>
          <a:path path="rect">
            <a:fillToRect l="100000" t="100000"/>
          </a:path>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solidFill>
                  <a:schemeClr val="tx1"/>
                </a:solidFill>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solidFill>
                  <a:schemeClr val="tx1"/>
                </a:solidFill>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a:solidFill>
                  <a:schemeClr val="tx1"/>
                </a:solidFill>
              </a:defRPr>
            </a:lvl1pPr>
          </a:lstStyle>
          <a:p>
            <a:pPr>
              <a:defRPr/>
            </a:pPr>
            <a:fld id="{800F3B11-5281-4E0B-9EA1-F406AA1AE2C6}"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zoom dir="in"/>
  </p:transition>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48.emf"/><Relationship Id="rId1" Type="http://schemas.openxmlformats.org/officeDocument/2006/relationships/oleObject" Target="../embeddings/oleObject47.bin"/></Relationships>
</file>

<file path=ppt/slides/_rels/slide12.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7.xml"/><Relationship Id="rId6" Type="http://schemas.openxmlformats.org/officeDocument/2006/relationships/image" Target="../media/image51.emf"/><Relationship Id="rId5" Type="http://schemas.openxmlformats.org/officeDocument/2006/relationships/oleObject" Target="../embeddings/oleObject50.bin"/><Relationship Id="rId4" Type="http://schemas.openxmlformats.org/officeDocument/2006/relationships/image" Target="../media/image50.emf"/><Relationship Id="rId3" Type="http://schemas.openxmlformats.org/officeDocument/2006/relationships/oleObject" Target="../embeddings/oleObject49.bin"/><Relationship Id="rId2" Type="http://schemas.openxmlformats.org/officeDocument/2006/relationships/image" Target="../media/image49.emf"/><Relationship Id="rId1" Type="http://schemas.openxmlformats.org/officeDocument/2006/relationships/oleObject" Target="../embeddings/oleObject48.bin"/></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55.bin"/><Relationship Id="rId8" Type="http://schemas.openxmlformats.org/officeDocument/2006/relationships/image" Target="../media/image55.emf"/><Relationship Id="rId7" Type="http://schemas.openxmlformats.org/officeDocument/2006/relationships/oleObject" Target="../embeddings/oleObject54.bin"/><Relationship Id="rId6" Type="http://schemas.openxmlformats.org/officeDocument/2006/relationships/image" Target="../media/image54.emf"/><Relationship Id="rId5" Type="http://schemas.openxmlformats.org/officeDocument/2006/relationships/oleObject" Target="../embeddings/oleObject53.bin"/><Relationship Id="rId4" Type="http://schemas.openxmlformats.org/officeDocument/2006/relationships/image" Target="../media/image53.emf"/><Relationship Id="rId3" Type="http://schemas.openxmlformats.org/officeDocument/2006/relationships/oleObject" Target="../embeddings/oleObject52.bin"/><Relationship Id="rId2" Type="http://schemas.openxmlformats.org/officeDocument/2006/relationships/image" Target="../media/image52.emf"/><Relationship Id="rId18" Type="http://schemas.openxmlformats.org/officeDocument/2006/relationships/vmlDrawing" Target="../drawings/vmlDrawing10.vml"/><Relationship Id="rId17" Type="http://schemas.openxmlformats.org/officeDocument/2006/relationships/slideLayout" Target="../slideLayouts/slideLayout7.xml"/><Relationship Id="rId16" Type="http://schemas.openxmlformats.org/officeDocument/2006/relationships/image" Target="../media/image59.emf"/><Relationship Id="rId15" Type="http://schemas.openxmlformats.org/officeDocument/2006/relationships/oleObject" Target="../embeddings/oleObject58.bin"/><Relationship Id="rId14" Type="http://schemas.openxmlformats.org/officeDocument/2006/relationships/image" Target="../media/image58.emf"/><Relationship Id="rId13" Type="http://schemas.openxmlformats.org/officeDocument/2006/relationships/oleObject" Target="../embeddings/oleObject57.bin"/><Relationship Id="rId12" Type="http://schemas.openxmlformats.org/officeDocument/2006/relationships/image" Target="../media/image57.emf"/><Relationship Id="rId11" Type="http://schemas.openxmlformats.org/officeDocument/2006/relationships/oleObject" Target="../embeddings/oleObject56.bin"/><Relationship Id="rId10" Type="http://schemas.openxmlformats.org/officeDocument/2006/relationships/image" Target="../media/image56.emf"/><Relationship Id="rId1" Type="http://schemas.openxmlformats.org/officeDocument/2006/relationships/oleObject" Target="../embeddings/oleObject51.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63.bin"/><Relationship Id="rId8" Type="http://schemas.openxmlformats.org/officeDocument/2006/relationships/image" Target="../media/image63.emf"/><Relationship Id="rId7" Type="http://schemas.openxmlformats.org/officeDocument/2006/relationships/oleObject" Target="../embeddings/oleObject62.bin"/><Relationship Id="rId6" Type="http://schemas.openxmlformats.org/officeDocument/2006/relationships/image" Target="../media/image62.emf"/><Relationship Id="rId5" Type="http://schemas.openxmlformats.org/officeDocument/2006/relationships/oleObject" Target="../embeddings/oleObject61.bin"/><Relationship Id="rId4" Type="http://schemas.openxmlformats.org/officeDocument/2006/relationships/image" Target="../media/image61.emf"/><Relationship Id="rId31" Type="http://schemas.openxmlformats.org/officeDocument/2006/relationships/notesSlide" Target="../notesSlides/notesSlide9.xml"/><Relationship Id="rId30" Type="http://schemas.openxmlformats.org/officeDocument/2006/relationships/vmlDrawing" Target="../drawings/vmlDrawing11.vml"/><Relationship Id="rId3" Type="http://schemas.openxmlformats.org/officeDocument/2006/relationships/oleObject" Target="../embeddings/oleObject60.bin"/><Relationship Id="rId29" Type="http://schemas.openxmlformats.org/officeDocument/2006/relationships/slideLayout" Target="../slideLayouts/slideLayout7.xml"/><Relationship Id="rId28" Type="http://schemas.openxmlformats.org/officeDocument/2006/relationships/image" Target="../media/image73.emf"/><Relationship Id="rId27" Type="http://schemas.openxmlformats.org/officeDocument/2006/relationships/oleObject" Target="../embeddings/oleObject72.bin"/><Relationship Id="rId26" Type="http://schemas.openxmlformats.org/officeDocument/2006/relationships/image" Target="../media/image72.emf"/><Relationship Id="rId25" Type="http://schemas.openxmlformats.org/officeDocument/2006/relationships/oleObject" Target="../embeddings/oleObject71.bin"/><Relationship Id="rId24" Type="http://schemas.openxmlformats.org/officeDocument/2006/relationships/image" Target="../media/image71.emf"/><Relationship Id="rId23" Type="http://schemas.openxmlformats.org/officeDocument/2006/relationships/oleObject" Target="../embeddings/oleObject70.bin"/><Relationship Id="rId22" Type="http://schemas.openxmlformats.org/officeDocument/2006/relationships/image" Target="../media/image70.emf"/><Relationship Id="rId21" Type="http://schemas.openxmlformats.org/officeDocument/2006/relationships/oleObject" Target="../embeddings/oleObject69.bin"/><Relationship Id="rId20" Type="http://schemas.openxmlformats.org/officeDocument/2006/relationships/image" Target="../media/image69.emf"/><Relationship Id="rId2" Type="http://schemas.openxmlformats.org/officeDocument/2006/relationships/image" Target="../media/image60.emf"/><Relationship Id="rId19" Type="http://schemas.openxmlformats.org/officeDocument/2006/relationships/oleObject" Target="../embeddings/oleObject68.bin"/><Relationship Id="rId18" Type="http://schemas.openxmlformats.org/officeDocument/2006/relationships/image" Target="../media/image68.emf"/><Relationship Id="rId17" Type="http://schemas.openxmlformats.org/officeDocument/2006/relationships/oleObject" Target="../embeddings/oleObject67.bin"/><Relationship Id="rId16" Type="http://schemas.openxmlformats.org/officeDocument/2006/relationships/image" Target="../media/image67.emf"/><Relationship Id="rId15" Type="http://schemas.openxmlformats.org/officeDocument/2006/relationships/oleObject" Target="../embeddings/oleObject66.bin"/><Relationship Id="rId14" Type="http://schemas.openxmlformats.org/officeDocument/2006/relationships/image" Target="../media/image66.emf"/><Relationship Id="rId13" Type="http://schemas.openxmlformats.org/officeDocument/2006/relationships/oleObject" Target="../embeddings/oleObject65.bin"/><Relationship Id="rId12" Type="http://schemas.openxmlformats.org/officeDocument/2006/relationships/image" Target="../media/image65.emf"/><Relationship Id="rId11" Type="http://schemas.openxmlformats.org/officeDocument/2006/relationships/oleObject" Target="../embeddings/oleObject64.bin"/><Relationship Id="rId10" Type="http://schemas.openxmlformats.org/officeDocument/2006/relationships/image" Target="../media/image64.emf"/><Relationship Id="rId1" Type="http://schemas.openxmlformats.org/officeDocument/2006/relationships/oleObject" Target="../embeddings/oleObject59.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77.bin"/><Relationship Id="rId8" Type="http://schemas.openxmlformats.org/officeDocument/2006/relationships/image" Target="../media/image77.emf"/><Relationship Id="rId7" Type="http://schemas.openxmlformats.org/officeDocument/2006/relationships/oleObject" Target="../embeddings/oleObject76.bin"/><Relationship Id="rId6" Type="http://schemas.openxmlformats.org/officeDocument/2006/relationships/image" Target="../media/image76.emf"/><Relationship Id="rId5" Type="http://schemas.openxmlformats.org/officeDocument/2006/relationships/oleObject" Target="../embeddings/oleObject75.bin"/><Relationship Id="rId4" Type="http://schemas.openxmlformats.org/officeDocument/2006/relationships/image" Target="../media/image75.emf"/><Relationship Id="rId3" Type="http://schemas.openxmlformats.org/officeDocument/2006/relationships/oleObject" Target="../embeddings/oleObject74.bin"/><Relationship Id="rId2" Type="http://schemas.openxmlformats.org/officeDocument/2006/relationships/image" Target="../media/image74.emf"/><Relationship Id="rId18" Type="http://schemas.openxmlformats.org/officeDocument/2006/relationships/vmlDrawing" Target="../drawings/vmlDrawing12.vml"/><Relationship Id="rId17" Type="http://schemas.openxmlformats.org/officeDocument/2006/relationships/slideLayout" Target="../slideLayouts/slideLayout7.xml"/><Relationship Id="rId16" Type="http://schemas.openxmlformats.org/officeDocument/2006/relationships/image" Target="../media/image81.emf"/><Relationship Id="rId15" Type="http://schemas.openxmlformats.org/officeDocument/2006/relationships/oleObject" Target="../embeddings/oleObject80.bin"/><Relationship Id="rId14" Type="http://schemas.openxmlformats.org/officeDocument/2006/relationships/image" Target="../media/image80.emf"/><Relationship Id="rId13" Type="http://schemas.openxmlformats.org/officeDocument/2006/relationships/oleObject" Target="../embeddings/oleObject79.bin"/><Relationship Id="rId12" Type="http://schemas.openxmlformats.org/officeDocument/2006/relationships/image" Target="../media/image79.emf"/><Relationship Id="rId11" Type="http://schemas.openxmlformats.org/officeDocument/2006/relationships/oleObject" Target="../embeddings/oleObject78.bin"/><Relationship Id="rId10" Type="http://schemas.openxmlformats.org/officeDocument/2006/relationships/image" Target="../media/image78.emf"/><Relationship Id="rId1" Type="http://schemas.openxmlformats.org/officeDocument/2006/relationships/oleObject" Target="../embeddings/oleObject7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85.bin"/><Relationship Id="rId8" Type="http://schemas.openxmlformats.org/officeDocument/2006/relationships/image" Target="../media/image85.emf"/><Relationship Id="rId7" Type="http://schemas.openxmlformats.org/officeDocument/2006/relationships/oleObject" Target="../embeddings/oleObject84.bin"/><Relationship Id="rId6" Type="http://schemas.openxmlformats.org/officeDocument/2006/relationships/image" Target="../media/image84.emf"/><Relationship Id="rId5" Type="http://schemas.openxmlformats.org/officeDocument/2006/relationships/oleObject" Target="../embeddings/oleObject83.bin"/><Relationship Id="rId4" Type="http://schemas.openxmlformats.org/officeDocument/2006/relationships/image" Target="../media/image83.emf"/><Relationship Id="rId3" Type="http://schemas.openxmlformats.org/officeDocument/2006/relationships/oleObject" Target="../embeddings/oleObject82.bin"/><Relationship Id="rId26" Type="http://schemas.openxmlformats.org/officeDocument/2006/relationships/vmlDrawing" Target="../drawings/vmlDrawing13.vml"/><Relationship Id="rId25" Type="http://schemas.openxmlformats.org/officeDocument/2006/relationships/slideLayout" Target="../slideLayouts/slideLayout7.xml"/><Relationship Id="rId24" Type="http://schemas.openxmlformats.org/officeDocument/2006/relationships/image" Target="../media/image93.emf"/><Relationship Id="rId23" Type="http://schemas.openxmlformats.org/officeDocument/2006/relationships/oleObject" Target="../embeddings/oleObject92.bin"/><Relationship Id="rId22" Type="http://schemas.openxmlformats.org/officeDocument/2006/relationships/image" Target="../media/image92.emf"/><Relationship Id="rId21" Type="http://schemas.openxmlformats.org/officeDocument/2006/relationships/oleObject" Target="../embeddings/oleObject91.bin"/><Relationship Id="rId20" Type="http://schemas.openxmlformats.org/officeDocument/2006/relationships/image" Target="../media/image91.emf"/><Relationship Id="rId2" Type="http://schemas.openxmlformats.org/officeDocument/2006/relationships/image" Target="../media/image82.emf"/><Relationship Id="rId19" Type="http://schemas.openxmlformats.org/officeDocument/2006/relationships/oleObject" Target="../embeddings/oleObject90.bin"/><Relationship Id="rId18" Type="http://schemas.openxmlformats.org/officeDocument/2006/relationships/image" Target="../media/image90.emf"/><Relationship Id="rId17" Type="http://schemas.openxmlformats.org/officeDocument/2006/relationships/oleObject" Target="../embeddings/oleObject89.bin"/><Relationship Id="rId16" Type="http://schemas.openxmlformats.org/officeDocument/2006/relationships/image" Target="../media/image89.emf"/><Relationship Id="rId15" Type="http://schemas.openxmlformats.org/officeDocument/2006/relationships/oleObject" Target="../embeddings/oleObject88.bin"/><Relationship Id="rId14" Type="http://schemas.openxmlformats.org/officeDocument/2006/relationships/image" Target="../media/image88.emf"/><Relationship Id="rId13" Type="http://schemas.openxmlformats.org/officeDocument/2006/relationships/oleObject" Target="../embeddings/oleObject87.bin"/><Relationship Id="rId12" Type="http://schemas.openxmlformats.org/officeDocument/2006/relationships/image" Target="../media/image87.emf"/><Relationship Id="rId11" Type="http://schemas.openxmlformats.org/officeDocument/2006/relationships/oleObject" Target="../embeddings/oleObject86.bin"/><Relationship Id="rId10" Type="http://schemas.openxmlformats.org/officeDocument/2006/relationships/image" Target="../media/image86.emf"/><Relationship Id="rId1" Type="http://schemas.openxmlformats.org/officeDocument/2006/relationships/oleObject" Target="../embeddings/oleObject81.bin"/></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97.bin"/><Relationship Id="rId8" Type="http://schemas.openxmlformats.org/officeDocument/2006/relationships/image" Target="../media/image97.emf"/><Relationship Id="rId7" Type="http://schemas.openxmlformats.org/officeDocument/2006/relationships/oleObject" Target="../embeddings/oleObject96.bin"/><Relationship Id="rId6" Type="http://schemas.openxmlformats.org/officeDocument/2006/relationships/image" Target="../media/image96.emf"/><Relationship Id="rId5" Type="http://schemas.openxmlformats.org/officeDocument/2006/relationships/oleObject" Target="../embeddings/oleObject95.bin"/><Relationship Id="rId4" Type="http://schemas.openxmlformats.org/officeDocument/2006/relationships/image" Target="../media/image95.emf"/><Relationship Id="rId30" Type="http://schemas.openxmlformats.org/officeDocument/2006/relationships/vmlDrawing" Target="../drawings/vmlDrawing14.vml"/><Relationship Id="rId3" Type="http://schemas.openxmlformats.org/officeDocument/2006/relationships/oleObject" Target="../embeddings/oleObject94.bin"/><Relationship Id="rId29" Type="http://schemas.openxmlformats.org/officeDocument/2006/relationships/slideLayout" Target="../slideLayouts/slideLayout7.xml"/><Relationship Id="rId28" Type="http://schemas.openxmlformats.org/officeDocument/2006/relationships/image" Target="../media/image107.emf"/><Relationship Id="rId27" Type="http://schemas.openxmlformats.org/officeDocument/2006/relationships/oleObject" Target="../embeddings/oleObject106.bin"/><Relationship Id="rId26" Type="http://schemas.openxmlformats.org/officeDocument/2006/relationships/image" Target="../media/image106.emf"/><Relationship Id="rId25" Type="http://schemas.openxmlformats.org/officeDocument/2006/relationships/oleObject" Target="../embeddings/oleObject105.bin"/><Relationship Id="rId24" Type="http://schemas.openxmlformats.org/officeDocument/2006/relationships/image" Target="../media/image105.emf"/><Relationship Id="rId23" Type="http://schemas.openxmlformats.org/officeDocument/2006/relationships/oleObject" Target="../embeddings/oleObject104.bin"/><Relationship Id="rId22" Type="http://schemas.openxmlformats.org/officeDocument/2006/relationships/image" Target="../media/image104.emf"/><Relationship Id="rId21" Type="http://schemas.openxmlformats.org/officeDocument/2006/relationships/oleObject" Target="../embeddings/oleObject103.bin"/><Relationship Id="rId20" Type="http://schemas.openxmlformats.org/officeDocument/2006/relationships/image" Target="../media/image103.emf"/><Relationship Id="rId2" Type="http://schemas.openxmlformats.org/officeDocument/2006/relationships/image" Target="../media/image94.wmf"/><Relationship Id="rId19" Type="http://schemas.openxmlformats.org/officeDocument/2006/relationships/oleObject" Target="../embeddings/oleObject102.bin"/><Relationship Id="rId18" Type="http://schemas.openxmlformats.org/officeDocument/2006/relationships/image" Target="../media/image102.emf"/><Relationship Id="rId17" Type="http://schemas.openxmlformats.org/officeDocument/2006/relationships/oleObject" Target="../embeddings/oleObject101.bin"/><Relationship Id="rId16" Type="http://schemas.openxmlformats.org/officeDocument/2006/relationships/image" Target="../media/image101.emf"/><Relationship Id="rId15" Type="http://schemas.openxmlformats.org/officeDocument/2006/relationships/oleObject" Target="../embeddings/oleObject100.bin"/><Relationship Id="rId14" Type="http://schemas.openxmlformats.org/officeDocument/2006/relationships/image" Target="../media/image100.emf"/><Relationship Id="rId13" Type="http://schemas.openxmlformats.org/officeDocument/2006/relationships/oleObject" Target="../embeddings/oleObject99.bin"/><Relationship Id="rId12" Type="http://schemas.openxmlformats.org/officeDocument/2006/relationships/image" Target="../media/image99.emf"/><Relationship Id="rId11" Type="http://schemas.openxmlformats.org/officeDocument/2006/relationships/oleObject" Target="../embeddings/oleObject98.bin"/><Relationship Id="rId10" Type="http://schemas.openxmlformats.org/officeDocument/2006/relationships/image" Target="../media/image98.emf"/><Relationship Id="rId1" Type="http://schemas.openxmlformats.org/officeDocument/2006/relationships/oleObject" Target="../embeddings/oleObject93.bin"/></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111.bin"/><Relationship Id="rId8" Type="http://schemas.openxmlformats.org/officeDocument/2006/relationships/image" Target="../media/image111.emf"/><Relationship Id="rId7" Type="http://schemas.openxmlformats.org/officeDocument/2006/relationships/oleObject" Target="../embeddings/oleObject110.bin"/><Relationship Id="rId6" Type="http://schemas.openxmlformats.org/officeDocument/2006/relationships/image" Target="../media/image110.emf"/><Relationship Id="rId5" Type="http://schemas.openxmlformats.org/officeDocument/2006/relationships/oleObject" Target="../embeddings/oleObject109.bin"/><Relationship Id="rId4" Type="http://schemas.openxmlformats.org/officeDocument/2006/relationships/image" Target="../media/image109.emf"/><Relationship Id="rId3" Type="http://schemas.openxmlformats.org/officeDocument/2006/relationships/oleObject" Target="../embeddings/oleObject108.bin"/><Relationship Id="rId20" Type="http://schemas.openxmlformats.org/officeDocument/2006/relationships/vmlDrawing" Target="../drawings/vmlDrawing15.vml"/><Relationship Id="rId2" Type="http://schemas.openxmlformats.org/officeDocument/2006/relationships/image" Target="../media/image108.emf"/><Relationship Id="rId19" Type="http://schemas.openxmlformats.org/officeDocument/2006/relationships/slideLayout" Target="../slideLayouts/slideLayout7.xml"/><Relationship Id="rId18" Type="http://schemas.openxmlformats.org/officeDocument/2006/relationships/image" Target="../media/image116.emf"/><Relationship Id="rId17" Type="http://schemas.openxmlformats.org/officeDocument/2006/relationships/oleObject" Target="../embeddings/oleObject115.bin"/><Relationship Id="rId16" Type="http://schemas.openxmlformats.org/officeDocument/2006/relationships/image" Target="../media/image115.emf"/><Relationship Id="rId15" Type="http://schemas.openxmlformats.org/officeDocument/2006/relationships/oleObject" Target="../embeddings/oleObject114.bin"/><Relationship Id="rId14" Type="http://schemas.openxmlformats.org/officeDocument/2006/relationships/image" Target="../media/image114.emf"/><Relationship Id="rId13" Type="http://schemas.openxmlformats.org/officeDocument/2006/relationships/oleObject" Target="../embeddings/oleObject113.bin"/><Relationship Id="rId12" Type="http://schemas.openxmlformats.org/officeDocument/2006/relationships/image" Target="../media/image113.emf"/><Relationship Id="rId11" Type="http://schemas.openxmlformats.org/officeDocument/2006/relationships/oleObject" Target="../embeddings/oleObject112.bin"/><Relationship Id="rId10" Type="http://schemas.openxmlformats.org/officeDocument/2006/relationships/image" Target="../media/image112.emf"/><Relationship Id="rId1" Type="http://schemas.openxmlformats.org/officeDocument/2006/relationships/oleObject" Target="../embeddings/oleObject107.bin"/></Relationships>
</file>

<file path=ppt/slides/_rels/slide2.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4.emf"/><Relationship Id="rId7" Type="http://schemas.openxmlformats.org/officeDocument/2006/relationships/oleObject" Target="../embeddings/oleObject4.bin"/><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image" Target="../media/image2.emf"/><Relationship Id="rId3" Type="http://schemas.openxmlformats.org/officeDocument/2006/relationships/oleObject" Target="../embeddings/oleObject2.bin"/><Relationship Id="rId2" Type="http://schemas.openxmlformats.org/officeDocument/2006/relationships/image" Target="../media/image1.emf"/><Relationship Id="rId17" Type="http://schemas.openxmlformats.org/officeDocument/2006/relationships/notesSlide" Target="../notesSlides/notesSlide2.xml"/><Relationship Id="rId16" Type="http://schemas.openxmlformats.org/officeDocument/2006/relationships/vmlDrawing" Target="../drawings/vmlDrawing1.vml"/><Relationship Id="rId15" Type="http://schemas.openxmlformats.org/officeDocument/2006/relationships/slideLayout" Target="../slideLayouts/slideLayout7.xml"/><Relationship Id="rId14" Type="http://schemas.openxmlformats.org/officeDocument/2006/relationships/image" Target="../media/image7.emf"/><Relationship Id="rId13" Type="http://schemas.openxmlformats.org/officeDocument/2006/relationships/oleObject" Target="../embeddings/oleObject7.bin"/><Relationship Id="rId12" Type="http://schemas.openxmlformats.org/officeDocument/2006/relationships/image" Target="../media/image6.emf"/><Relationship Id="rId11" Type="http://schemas.openxmlformats.org/officeDocument/2006/relationships/oleObject" Target="../embeddings/oleObject6.bin"/><Relationship Id="rId10" Type="http://schemas.openxmlformats.org/officeDocument/2006/relationships/image" Target="../media/image5.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1.wmf"/><Relationship Id="rId7" Type="http://schemas.openxmlformats.org/officeDocument/2006/relationships/oleObject" Target="../embeddings/oleObject118.bin"/><Relationship Id="rId6" Type="http://schemas.openxmlformats.org/officeDocument/2006/relationships/image" Target="../media/image120.wmf"/><Relationship Id="rId5" Type="http://schemas.openxmlformats.org/officeDocument/2006/relationships/oleObject" Target="../embeddings/oleObject117.bin"/><Relationship Id="rId4" Type="http://schemas.openxmlformats.org/officeDocument/2006/relationships/image" Target="../media/image119.wmf"/><Relationship Id="rId3" Type="http://schemas.openxmlformats.org/officeDocument/2006/relationships/oleObject" Target="../embeddings/oleObject116.bin"/><Relationship Id="rId2" Type="http://schemas.openxmlformats.org/officeDocument/2006/relationships/image" Target="../media/image118.png"/><Relationship Id="rId10" Type="http://schemas.openxmlformats.org/officeDocument/2006/relationships/vmlDrawing" Target="../drawings/vmlDrawing16.vml"/><Relationship Id="rId1" Type="http://schemas.openxmlformats.org/officeDocument/2006/relationships/image" Target="../media/image117.png"/></Relationships>
</file>

<file path=ppt/slides/_rels/slide22.xml.rels><?xml version="1.0" encoding="UTF-8" standalone="yes"?>
<Relationships xmlns="http://schemas.openxmlformats.org/package/2006/relationships"><Relationship Id="rId7" Type="http://schemas.openxmlformats.org/officeDocument/2006/relationships/vmlDrawing" Target="../drawings/vmlDrawing17.vml"/><Relationship Id="rId6" Type="http://schemas.openxmlformats.org/officeDocument/2006/relationships/slideLayout" Target="../slideLayouts/slideLayout7.xml"/><Relationship Id="rId5" Type="http://schemas.openxmlformats.org/officeDocument/2006/relationships/image" Target="../media/image123.wmf"/><Relationship Id="rId4" Type="http://schemas.openxmlformats.org/officeDocument/2006/relationships/oleObject" Target="../embeddings/oleObject120.bin"/><Relationship Id="rId3" Type="http://schemas.openxmlformats.org/officeDocument/2006/relationships/image" Target="../media/image118.png"/><Relationship Id="rId2" Type="http://schemas.openxmlformats.org/officeDocument/2006/relationships/image" Target="../media/image122.wmf"/><Relationship Id="rId1" Type="http://schemas.openxmlformats.org/officeDocument/2006/relationships/oleObject" Target="../embeddings/oleObject119.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image" Target="../media/image118.png"/></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125.bin"/><Relationship Id="rId8" Type="http://schemas.openxmlformats.org/officeDocument/2006/relationships/image" Target="../media/image128.emf"/><Relationship Id="rId7" Type="http://schemas.openxmlformats.org/officeDocument/2006/relationships/oleObject" Target="../embeddings/oleObject124.bin"/><Relationship Id="rId6" Type="http://schemas.openxmlformats.org/officeDocument/2006/relationships/image" Target="../media/image127.emf"/><Relationship Id="rId5" Type="http://schemas.openxmlformats.org/officeDocument/2006/relationships/oleObject" Target="../embeddings/oleObject123.bin"/><Relationship Id="rId4" Type="http://schemas.openxmlformats.org/officeDocument/2006/relationships/image" Target="../media/image126.emf"/><Relationship Id="rId3" Type="http://schemas.openxmlformats.org/officeDocument/2006/relationships/oleObject" Target="../embeddings/oleObject122.bin"/><Relationship Id="rId2" Type="http://schemas.openxmlformats.org/officeDocument/2006/relationships/image" Target="../media/image125.emf"/><Relationship Id="rId19" Type="http://schemas.openxmlformats.org/officeDocument/2006/relationships/notesSlide" Target="../notesSlides/notesSlide10.xml"/><Relationship Id="rId18" Type="http://schemas.openxmlformats.org/officeDocument/2006/relationships/vmlDrawing" Target="../drawings/vmlDrawing18.vml"/><Relationship Id="rId17" Type="http://schemas.openxmlformats.org/officeDocument/2006/relationships/slideLayout" Target="../slideLayouts/slideLayout7.xml"/><Relationship Id="rId16" Type="http://schemas.openxmlformats.org/officeDocument/2006/relationships/image" Target="../media/image132.emf"/><Relationship Id="rId15" Type="http://schemas.openxmlformats.org/officeDocument/2006/relationships/oleObject" Target="../embeddings/oleObject128.bin"/><Relationship Id="rId14" Type="http://schemas.openxmlformats.org/officeDocument/2006/relationships/image" Target="../media/image131.emf"/><Relationship Id="rId13" Type="http://schemas.openxmlformats.org/officeDocument/2006/relationships/oleObject" Target="../embeddings/oleObject127.bin"/><Relationship Id="rId12" Type="http://schemas.openxmlformats.org/officeDocument/2006/relationships/image" Target="../media/image130.emf"/><Relationship Id="rId11" Type="http://schemas.openxmlformats.org/officeDocument/2006/relationships/oleObject" Target="../embeddings/oleObject126.bin"/><Relationship Id="rId10" Type="http://schemas.openxmlformats.org/officeDocument/2006/relationships/image" Target="../media/image129.emf"/><Relationship Id="rId1" Type="http://schemas.openxmlformats.org/officeDocument/2006/relationships/oleObject" Target="../embeddings/oleObject121.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133.bin"/><Relationship Id="rId8" Type="http://schemas.openxmlformats.org/officeDocument/2006/relationships/image" Target="../media/image136.emf"/><Relationship Id="rId7" Type="http://schemas.openxmlformats.org/officeDocument/2006/relationships/oleObject" Target="../embeddings/oleObject132.bin"/><Relationship Id="rId6" Type="http://schemas.openxmlformats.org/officeDocument/2006/relationships/image" Target="../media/image135.emf"/><Relationship Id="rId5" Type="http://schemas.openxmlformats.org/officeDocument/2006/relationships/oleObject" Target="../embeddings/oleObject131.bin"/><Relationship Id="rId4" Type="http://schemas.openxmlformats.org/officeDocument/2006/relationships/image" Target="../media/image134.emf"/><Relationship Id="rId3" Type="http://schemas.openxmlformats.org/officeDocument/2006/relationships/oleObject" Target="../embeddings/oleObject130.bin"/><Relationship Id="rId26" Type="http://schemas.openxmlformats.org/officeDocument/2006/relationships/vmlDrawing" Target="../drawings/vmlDrawing19.vml"/><Relationship Id="rId25" Type="http://schemas.openxmlformats.org/officeDocument/2006/relationships/slideLayout" Target="../slideLayouts/slideLayout7.xml"/><Relationship Id="rId24" Type="http://schemas.openxmlformats.org/officeDocument/2006/relationships/image" Target="../media/image144.emf"/><Relationship Id="rId23" Type="http://schemas.openxmlformats.org/officeDocument/2006/relationships/oleObject" Target="../embeddings/oleObject140.bin"/><Relationship Id="rId22" Type="http://schemas.openxmlformats.org/officeDocument/2006/relationships/image" Target="../media/image143.emf"/><Relationship Id="rId21" Type="http://schemas.openxmlformats.org/officeDocument/2006/relationships/oleObject" Target="../embeddings/oleObject139.bin"/><Relationship Id="rId20" Type="http://schemas.openxmlformats.org/officeDocument/2006/relationships/image" Target="../media/image142.emf"/><Relationship Id="rId2" Type="http://schemas.openxmlformats.org/officeDocument/2006/relationships/image" Target="../media/image133.emf"/><Relationship Id="rId19" Type="http://schemas.openxmlformats.org/officeDocument/2006/relationships/oleObject" Target="../embeddings/oleObject138.bin"/><Relationship Id="rId18" Type="http://schemas.openxmlformats.org/officeDocument/2006/relationships/image" Target="../media/image141.emf"/><Relationship Id="rId17" Type="http://schemas.openxmlformats.org/officeDocument/2006/relationships/oleObject" Target="../embeddings/oleObject137.bin"/><Relationship Id="rId16" Type="http://schemas.openxmlformats.org/officeDocument/2006/relationships/image" Target="../media/image140.emf"/><Relationship Id="rId15" Type="http://schemas.openxmlformats.org/officeDocument/2006/relationships/oleObject" Target="../embeddings/oleObject136.bin"/><Relationship Id="rId14" Type="http://schemas.openxmlformats.org/officeDocument/2006/relationships/image" Target="../media/image139.emf"/><Relationship Id="rId13" Type="http://schemas.openxmlformats.org/officeDocument/2006/relationships/oleObject" Target="../embeddings/oleObject135.bin"/><Relationship Id="rId12" Type="http://schemas.openxmlformats.org/officeDocument/2006/relationships/image" Target="../media/image138.emf"/><Relationship Id="rId11" Type="http://schemas.openxmlformats.org/officeDocument/2006/relationships/oleObject" Target="../embeddings/oleObject134.bin"/><Relationship Id="rId10" Type="http://schemas.openxmlformats.org/officeDocument/2006/relationships/image" Target="../media/image137.emf"/><Relationship Id="rId1" Type="http://schemas.openxmlformats.org/officeDocument/2006/relationships/oleObject" Target="../embeddings/oleObject129.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145.bin"/><Relationship Id="rId8" Type="http://schemas.openxmlformats.org/officeDocument/2006/relationships/image" Target="../media/image148.emf"/><Relationship Id="rId7" Type="http://schemas.openxmlformats.org/officeDocument/2006/relationships/oleObject" Target="../embeddings/oleObject144.bin"/><Relationship Id="rId6" Type="http://schemas.openxmlformats.org/officeDocument/2006/relationships/image" Target="../media/image147.emf"/><Relationship Id="rId5" Type="http://schemas.openxmlformats.org/officeDocument/2006/relationships/oleObject" Target="../embeddings/oleObject143.bin"/><Relationship Id="rId4" Type="http://schemas.openxmlformats.org/officeDocument/2006/relationships/image" Target="../media/image146.emf"/><Relationship Id="rId3" Type="http://schemas.openxmlformats.org/officeDocument/2006/relationships/oleObject" Target="../embeddings/oleObject142.bin"/><Relationship Id="rId26" Type="http://schemas.openxmlformats.org/officeDocument/2006/relationships/vmlDrawing" Target="../drawings/vmlDrawing20.vml"/><Relationship Id="rId25" Type="http://schemas.openxmlformats.org/officeDocument/2006/relationships/slideLayout" Target="../slideLayouts/slideLayout7.xml"/><Relationship Id="rId24" Type="http://schemas.openxmlformats.org/officeDocument/2006/relationships/image" Target="../media/image156.emf"/><Relationship Id="rId23" Type="http://schemas.openxmlformats.org/officeDocument/2006/relationships/oleObject" Target="../embeddings/oleObject152.bin"/><Relationship Id="rId22" Type="http://schemas.openxmlformats.org/officeDocument/2006/relationships/image" Target="../media/image155.emf"/><Relationship Id="rId21" Type="http://schemas.openxmlformats.org/officeDocument/2006/relationships/oleObject" Target="../embeddings/oleObject151.bin"/><Relationship Id="rId20" Type="http://schemas.openxmlformats.org/officeDocument/2006/relationships/image" Target="../media/image154.emf"/><Relationship Id="rId2" Type="http://schemas.openxmlformats.org/officeDocument/2006/relationships/image" Target="../media/image145.emf"/><Relationship Id="rId19" Type="http://schemas.openxmlformats.org/officeDocument/2006/relationships/oleObject" Target="../embeddings/oleObject150.bin"/><Relationship Id="rId18" Type="http://schemas.openxmlformats.org/officeDocument/2006/relationships/image" Target="../media/image153.emf"/><Relationship Id="rId17" Type="http://schemas.openxmlformats.org/officeDocument/2006/relationships/oleObject" Target="../embeddings/oleObject149.bin"/><Relationship Id="rId16" Type="http://schemas.openxmlformats.org/officeDocument/2006/relationships/image" Target="../media/image152.emf"/><Relationship Id="rId15" Type="http://schemas.openxmlformats.org/officeDocument/2006/relationships/oleObject" Target="../embeddings/oleObject148.bin"/><Relationship Id="rId14" Type="http://schemas.openxmlformats.org/officeDocument/2006/relationships/image" Target="../media/image151.emf"/><Relationship Id="rId13" Type="http://schemas.openxmlformats.org/officeDocument/2006/relationships/oleObject" Target="../embeddings/oleObject147.bin"/><Relationship Id="rId12" Type="http://schemas.openxmlformats.org/officeDocument/2006/relationships/image" Target="../media/image150.emf"/><Relationship Id="rId11" Type="http://schemas.openxmlformats.org/officeDocument/2006/relationships/oleObject" Target="../embeddings/oleObject146.bin"/><Relationship Id="rId10" Type="http://schemas.openxmlformats.org/officeDocument/2006/relationships/image" Target="../media/image149.emf"/><Relationship Id="rId1" Type="http://schemas.openxmlformats.org/officeDocument/2006/relationships/oleObject" Target="../embeddings/oleObject141.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157.bin"/><Relationship Id="rId8" Type="http://schemas.openxmlformats.org/officeDocument/2006/relationships/image" Target="../media/image160.emf"/><Relationship Id="rId7" Type="http://schemas.openxmlformats.org/officeDocument/2006/relationships/oleObject" Target="../embeddings/oleObject156.bin"/><Relationship Id="rId6" Type="http://schemas.openxmlformats.org/officeDocument/2006/relationships/image" Target="../media/image159.emf"/><Relationship Id="rId5" Type="http://schemas.openxmlformats.org/officeDocument/2006/relationships/oleObject" Target="../embeddings/oleObject155.bin"/><Relationship Id="rId4" Type="http://schemas.openxmlformats.org/officeDocument/2006/relationships/image" Target="../media/image158.emf"/><Relationship Id="rId3" Type="http://schemas.openxmlformats.org/officeDocument/2006/relationships/oleObject" Target="../embeddings/oleObject154.bin"/><Relationship Id="rId24" Type="http://schemas.openxmlformats.org/officeDocument/2006/relationships/vmlDrawing" Target="../drawings/vmlDrawing21.vml"/><Relationship Id="rId23" Type="http://schemas.openxmlformats.org/officeDocument/2006/relationships/slideLayout" Target="../slideLayouts/slideLayout7.xml"/><Relationship Id="rId22" Type="http://schemas.openxmlformats.org/officeDocument/2006/relationships/image" Target="../media/image167.emf"/><Relationship Id="rId21" Type="http://schemas.openxmlformats.org/officeDocument/2006/relationships/oleObject" Target="../embeddings/oleObject163.bin"/><Relationship Id="rId20" Type="http://schemas.openxmlformats.org/officeDocument/2006/relationships/image" Target="../media/image166.emf"/><Relationship Id="rId2" Type="http://schemas.openxmlformats.org/officeDocument/2006/relationships/image" Target="../media/image157.emf"/><Relationship Id="rId19" Type="http://schemas.openxmlformats.org/officeDocument/2006/relationships/oleObject" Target="../embeddings/oleObject162.bin"/><Relationship Id="rId18" Type="http://schemas.openxmlformats.org/officeDocument/2006/relationships/image" Target="../media/image165.emf"/><Relationship Id="rId17" Type="http://schemas.openxmlformats.org/officeDocument/2006/relationships/oleObject" Target="../embeddings/oleObject161.bin"/><Relationship Id="rId16" Type="http://schemas.openxmlformats.org/officeDocument/2006/relationships/image" Target="../media/image164.emf"/><Relationship Id="rId15" Type="http://schemas.openxmlformats.org/officeDocument/2006/relationships/oleObject" Target="../embeddings/oleObject160.bin"/><Relationship Id="rId14" Type="http://schemas.openxmlformats.org/officeDocument/2006/relationships/image" Target="../media/image163.emf"/><Relationship Id="rId13" Type="http://schemas.openxmlformats.org/officeDocument/2006/relationships/oleObject" Target="../embeddings/oleObject159.bin"/><Relationship Id="rId12" Type="http://schemas.openxmlformats.org/officeDocument/2006/relationships/image" Target="../media/image162.emf"/><Relationship Id="rId11" Type="http://schemas.openxmlformats.org/officeDocument/2006/relationships/oleObject" Target="../embeddings/oleObject158.bin"/><Relationship Id="rId10" Type="http://schemas.openxmlformats.org/officeDocument/2006/relationships/image" Target="../media/image161.emf"/><Relationship Id="rId1" Type="http://schemas.openxmlformats.org/officeDocument/2006/relationships/oleObject" Target="../embeddings/oleObject153.bin"/></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168.bin"/><Relationship Id="rId8" Type="http://schemas.openxmlformats.org/officeDocument/2006/relationships/image" Target="../media/image171.emf"/><Relationship Id="rId7" Type="http://schemas.openxmlformats.org/officeDocument/2006/relationships/oleObject" Target="../embeddings/oleObject167.bin"/><Relationship Id="rId6" Type="http://schemas.openxmlformats.org/officeDocument/2006/relationships/image" Target="../media/image170.emf"/><Relationship Id="rId5" Type="http://schemas.openxmlformats.org/officeDocument/2006/relationships/oleObject" Target="../embeddings/oleObject166.bin"/><Relationship Id="rId4" Type="http://schemas.openxmlformats.org/officeDocument/2006/relationships/image" Target="../media/image169.emf"/><Relationship Id="rId38" Type="http://schemas.openxmlformats.org/officeDocument/2006/relationships/vmlDrawing" Target="../drawings/vmlDrawing22.vml"/><Relationship Id="rId37" Type="http://schemas.openxmlformats.org/officeDocument/2006/relationships/slideLayout" Target="../slideLayouts/slideLayout7.xml"/><Relationship Id="rId36" Type="http://schemas.openxmlformats.org/officeDocument/2006/relationships/image" Target="../media/image185.emf"/><Relationship Id="rId35" Type="http://schemas.openxmlformats.org/officeDocument/2006/relationships/oleObject" Target="../embeddings/oleObject181.bin"/><Relationship Id="rId34" Type="http://schemas.openxmlformats.org/officeDocument/2006/relationships/image" Target="../media/image184.emf"/><Relationship Id="rId33" Type="http://schemas.openxmlformats.org/officeDocument/2006/relationships/oleObject" Target="../embeddings/oleObject180.bin"/><Relationship Id="rId32" Type="http://schemas.openxmlformats.org/officeDocument/2006/relationships/image" Target="../media/image183.emf"/><Relationship Id="rId31" Type="http://schemas.openxmlformats.org/officeDocument/2006/relationships/oleObject" Target="../embeddings/oleObject179.bin"/><Relationship Id="rId30" Type="http://schemas.openxmlformats.org/officeDocument/2006/relationships/image" Target="../media/image182.emf"/><Relationship Id="rId3" Type="http://schemas.openxmlformats.org/officeDocument/2006/relationships/oleObject" Target="../embeddings/oleObject165.bin"/><Relationship Id="rId29" Type="http://schemas.openxmlformats.org/officeDocument/2006/relationships/oleObject" Target="../embeddings/oleObject178.bin"/><Relationship Id="rId28" Type="http://schemas.openxmlformats.org/officeDocument/2006/relationships/image" Target="../media/image181.emf"/><Relationship Id="rId27" Type="http://schemas.openxmlformats.org/officeDocument/2006/relationships/oleObject" Target="../embeddings/oleObject177.bin"/><Relationship Id="rId26" Type="http://schemas.openxmlformats.org/officeDocument/2006/relationships/image" Target="../media/image180.emf"/><Relationship Id="rId25" Type="http://schemas.openxmlformats.org/officeDocument/2006/relationships/oleObject" Target="../embeddings/oleObject176.bin"/><Relationship Id="rId24" Type="http://schemas.openxmlformats.org/officeDocument/2006/relationships/image" Target="../media/image179.emf"/><Relationship Id="rId23" Type="http://schemas.openxmlformats.org/officeDocument/2006/relationships/oleObject" Target="../embeddings/oleObject175.bin"/><Relationship Id="rId22" Type="http://schemas.openxmlformats.org/officeDocument/2006/relationships/image" Target="../media/image178.emf"/><Relationship Id="rId21" Type="http://schemas.openxmlformats.org/officeDocument/2006/relationships/oleObject" Target="../embeddings/oleObject174.bin"/><Relationship Id="rId20" Type="http://schemas.openxmlformats.org/officeDocument/2006/relationships/image" Target="../media/image177.emf"/><Relationship Id="rId2" Type="http://schemas.openxmlformats.org/officeDocument/2006/relationships/image" Target="../media/image168.emf"/><Relationship Id="rId19" Type="http://schemas.openxmlformats.org/officeDocument/2006/relationships/oleObject" Target="../embeddings/oleObject173.bin"/><Relationship Id="rId18" Type="http://schemas.openxmlformats.org/officeDocument/2006/relationships/image" Target="../media/image176.emf"/><Relationship Id="rId17" Type="http://schemas.openxmlformats.org/officeDocument/2006/relationships/oleObject" Target="../embeddings/oleObject172.bin"/><Relationship Id="rId16" Type="http://schemas.openxmlformats.org/officeDocument/2006/relationships/image" Target="../media/image175.emf"/><Relationship Id="rId15" Type="http://schemas.openxmlformats.org/officeDocument/2006/relationships/oleObject" Target="../embeddings/oleObject171.bin"/><Relationship Id="rId14" Type="http://schemas.openxmlformats.org/officeDocument/2006/relationships/image" Target="../media/image174.emf"/><Relationship Id="rId13" Type="http://schemas.openxmlformats.org/officeDocument/2006/relationships/oleObject" Target="../embeddings/oleObject170.bin"/><Relationship Id="rId12" Type="http://schemas.openxmlformats.org/officeDocument/2006/relationships/image" Target="../media/image173.emf"/><Relationship Id="rId11" Type="http://schemas.openxmlformats.org/officeDocument/2006/relationships/oleObject" Target="../embeddings/oleObject169.bin"/><Relationship Id="rId10" Type="http://schemas.openxmlformats.org/officeDocument/2006/relationships/image" Target="../media/image172.emf"/><Relationship Id="rId1" Type="http://schemas.openxmlformats.org/officeDocument/2006/relationships/oleObject" Target="../embeddings/oleObject164.bin"/></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186.bin"/><Relationship Id="rId8" Type="http://schemas.openxmlformats.org/officeDocument/2006/relationships/image" Target="../media/image189.emf"/><Relationship Id="rId7" Type="http://schemas.openxmlformats.org/officeDocument/2006/relationships/oleObject" Target="../embeddings/oleObject185.bin"/><Relationship Id="rId6" Type="http://schemas.openxmlformats.org/officeDocument/2006/relationships/image" Target="../media/image188.emf"/><Relationship Id="rId5" Type="http://schemas.openxmlformats.org/officeDocument/2006/relationships/oleObject" Target="../embeddings/oleObject184.bin"/><Relationship Id="rId4" Type="http://schemas.openxmlformats.org/officeDocument/2006/relationships/image" Target="../media/image187.emf"/><Relationship Id="rId36" Type="http://schemas.openxmlformats.org/officeDocument/2006/relationships/vmlDrawing" Target="../drawings/vmlDrawing23.vml"/><Relationship Id="rId35" Type="http://schemas.openxmlformats.org/officeDocument/2006/relationships/slideLayout" Target="../slideLayouts/slideLayout7.xml"/><Relationship Id="rId34" Type="http://schemas.openxmlformats.org/officeDocument/2006/relationships/image" Target="../media/image202.emf"/><Relationship Id="rId33" Type="http://schemas.openxmlformats.org/officeDocument/2006/relationships/oleObject" Target="../embeddings/oleObject198.bin"/><Relationship Id="rId32" Type="http://schemas.openxmlformats.org/officeDocument/2006/relationships/image" Target="../media/image201.emf"/><Relationship Id="rId31" Type="http://schemas.openxmlformats.org/officeDocument/2006/relationships/oleObject" Target="../embeddings/oleObject197.bin"/><Relationship Id="rId30" Type="http://schemas.openxmlformats.org/officeDocument/2006/relationships/image" Target="../media/image200.emf"/><Relationship Id="rId3" Type="http://schemas.openxmlformats.org/officeDocument/2006/relationships/oleObject" Target="../embeddings/oleObject183.bin"/><Relationship Id="rId29" Type="http://schemas.openxmlformats.org/officeDocument/2006/relationships/oleObject" Target="../embeddings/oleObject196.bin"/><Relationship Id="rId28" Type="http://schemas.openxmlformats.org/officeDocument/2006/relationships/image" Target="../media/image199.emf"/><Relationship Id="rId27" Type="http://schemas.openxmlformats.org/officeDocument/2006/relationships/oleObject" Target="../embeddings/oleObject195.bin"/><Relationship Id="rId26" Type="http://schemas.openxmlformats.org/officeDocument/2006/relationships/image" Target="../media/image198.emf"/><Relationship Id="rId25" Type="http://schemas.openxmlformats.org/officeDocument/2006/relationships/oleObject" Target="../embeddings/oleObject194.bin"/><Relationship Id="rId24" Type="http://schemas.openxmlformats.org/officeDocument/2006/relationships/image" Target="../media/image197.emf"/><Relationship Id="rId23" Type="http://schemas.openxmlformats.org/officeDocument/2006/relationships/oleObject" Target="../embeddings/oleObject193.bin"/><Relationship Id="rId22" Type="http://schemas.openxmlformats.org/officeDocument/2006/relationships/image" Target="../media/image196.emf"/><Relationship Id="rId21" Type="http://schemas.openxmlformats.org/officeDocument/2006/relationships/oleObject" Target="../embeddings/oleObject192.bin"/><Relationship Id="rId20" Type="http://schemas.openxmlformats.org/officeDocument/2006/relationships/image" Target="../media/image195.emf"/><Relationship Id="rId2" Type="http://schemas.openxmlformats.org/officeDocument/2006/relationships/image" Target="../media/image186.emf"/><Relationship Id="rId19" Type="http://schemas.openxmlformats.org/officeDocument/2006/relationships/oleObject" Target="../embeddings/oleObject191.bin"/><Relationship Id="rId18" Type="http://schemas.openxmlformats.org/officeDocument/2006/relationships/image" Target="../media/image194.emf"/><Relationship Id="rId17" Type="http://schemas.openxmlformats.org/officeDocument/2006/relationships/oleObject" Target="../embeddings/oleObject190.bin"/><Relationship Id="rId16" Type="http://schemas.openxmlformats.org/officeDocument/2006/relationships/image" Target="../media/image193.emf"/><Relationship Id="rId15" Type="http://schemas.openxmlformats.org/officeDocument/2006/relationships/oleObject" Target="../embeddings/oleObject189.bin"/><Relationship Id="rId14" Type="http://schemas.openxmlformats.org/officeDocument/2006/relationships/image" Target="../media/image192.emf"/><Relationship Id="rId13" Type="http://schemas.openxmlformats.org/officeDocument/2006/relationships/oleObject" Target="../embeddings/oleObject188.bin"/><Relationship Id="rId12" Type="http://schemas.openxmlformats.org/officeDocument/2006/relationships/image" Target="../media/image191.emf"/><Relationship Id="rId11" Type="http://schemas.openxmlformats.org/officeDocument/2006/relationships/oleObject" Target="../embeddings/oleObject187.bin"/><Relationship Id="rId10" Type="http://schemas.openxmlformats.org/officeDocument/2006/relationships/image" Target="../media/image190.emf"/><Relationship Id="rId1" Type="http://schemas.openxmlformats.org/officeDocument/2006/relationships/oleObject" Target="../embeddings/oleObject18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203.bin"/><Relationship Id="rId8" Type="http://schemas.openxmlformats.org/officeDocument/2006/relationships/image" Target="../media/image206.wmf"/><Relationship Id="rId7" Type="http://schemas.openxmlformats.org/officeDocument/2006/relationships/oleObject" Target="../embeddings/oleObject202.bin"/><Relationship Id="rId6" Type="http://schemas.openxmlformats.org/officeDocument/2006/relationships/image" Target="../media/image205.wmf"/><Relationship Id="rId5" Type="http://schemas.openxmlformats.org/officeDocument/2006/relationships/oleObject" Target="../embeddings/oleObject201.bin"/><Relationship Id="rId4" Type="http://schemas.openxmlformats.org/officeDocument/2006/relationships/image" Target="../media/image204.wmf"/><Relationship Id="rId3" Type="http://schemas.openxmlformats.org/officeDocument/2006/relationships/oleObject" Target="../embeddings/oleObject200.bin"/><Relationship Id="rId2" Type="http://schemas.openxmlformats.org/officeDocument/2006/relationships/image" Target="../media/image203.wmf"/><Relationship Id="rId16" Type="http://schemas.openxmlformats.org/officeDocument/2006/relationships/vmlDrawing" Target="../drawings/vmlDrawing24.vml"/><Relationship Id="rId15" Type="http://schemas.openxmlformats.org/officeDocument/2006/relationships/slideLayout" Target="../slideLayouts/slideLayout7.xml"/><Relationship Id="rId14" Type="http://schemas.openxmlformats.org/officeDocument/2006/relationships/image" Target="../media/image209.wmf"/><Relationship Id="rId13" Type="http://schemas.openxmlformats.org/officeDocument/2006/relationships/oleObject" Target="../embeddings/oleObject205.bin"/><Relationship Id="rId12" Type="http://schemas.openxmlformats.org/officeDocument/2006/relationships/image" Target="../media/image208.wmf"/><Relationship Id="rId11" Type="http://schemas.openxmlformats.org/officeDocument/2006/relationships/oleObject" Target="../embeddings/oleObject204.bin"/><Relationship Id="rId10" Type="http://schemas.openxmlformats.org/officeDocument/2006/relationships/image" Target="../media/image207.wmf"/><Relationship Id="rId1" Type="http://schemas.openxmlformats.org/officeDocument/2006/relationships/oleObject" Target="../embeddings/oleObject199.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210.bin"/><Relationship Id="rId8" Type="http://schemas.openxmlformats.org/officeDocument/2006/relationships/image" Target="../media/image213.emf"/><Relationship Id="rId7" Type="http://schemas.openxmlformats.org/officeDocument/2006/relationships/oleObject" Target="../embeddings/oleObject209.bin"/><Relationship Id="rId6" Type="http://schemas.openxmlformats.org/officeDocument/2006/relationships/image" Target="../media/image212.emf"/><Relationship Id="rId5" Type="http://schemas.openxmlformats.org/officeDocument/2006/relationships/oleObject" Target="../embeddings/oleObject208.bin"/><Relationship Id="rId4" Type="http://schemas.openxmlformats.org/officeDocument/2006/relationships/image" Target="../media/image211.emf"/><Relationship Id="rId3" Type="http://schemas.openxmlformats.org/officeDocument/2006/relationships/oleObject" Target="../embeddings/oleObject207.bin"/><Relationship Id="rId2" Type="http://schemas.openxmlformats.org/officeDocument/2006/relationships/image" Target="../media/image210.emf"/><Relationship Id="rId12" Type="http://schemas.openxmlformats.org/officeDocument/2006/relationships/vmlDrawing" Target="../drawings/vmlDrawing25.vml"/><Relationship Id="rId11" Type="http://schemas.openxmlformats.org/officeDocument/2006/relationships/slideLayout" Target="../slideLayouts/slideLayout7.xml"/><Relationship Id="rId10" Type="http://schemas.openxmlformats.org/officeDocument/2006/relationships/image" Target="../media/image214.emf"/><Relationship Id="rId1" Type="http://schemas.openxmlformats.org/officeDocument/2006/relationships/oleObject" Target="../embeddings/oleObject206.bin"/></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215.bin"/><Relationship Id="rId8" Type="http://schemas.openxmlformats.org/officeDocument/2006/relationships/image" Target="../media/image218.emf"/><Relationship Id="rId7" Type="http://schemas.openxmlformats.org/officeDocument/2006/relationships/oleObject" Target="../embeddings/oleObject214.bin"/><Relationship Id="rId6" Type="http://schemas.openxmlformats.org/officeDocument/2006/relationships/image" Target="../media/image217.emf"/><Relationship Id="rId5" Type="http://schemas.openxmlformats.org/officeDocument/2006/relationships/oleObject" Target="../embeddings/oleObject213.bin"/><Relationship Id="rId4" Type="http://schemas.openxmlformats.org/officeDocument/2006/relationships/image" Target="../media/image216.emf"/><Relationship Id="rId3" Type="http://schemas.openxmlformats.org/officeDocument/2006/relationships/oleObject" Target="../embeddings/oleObject212.bin"/><Relationship Id="rId20" Type="http://schemas.openxmlformats.org/officeDocument/2006/relationships/vmlDrawing" Target="../drawings/vmlDrawing26.vml"/><Relationship Id="rId2" Type="http://schemas.openxmlformats.org/officeDocument/2006/relationships/image" Target="../media/image215.emf"/><Relationship Id="rId19" Type="http://schemas.openxmlformats.org/officeDocument/2006/relationships/slideLayout" Target="../slideLayouts/slideLayout7.xml"/><Relationship Id="rId18" Type="http://schemas.openxmlformats.org/officeDocument/2006/relationships/image" Target="../media/image223.emf"/><Relationship Id="rId17" Type="http://schemas.openxmlformats.org/officeDocument/2006/relationships/oleObject" Target="../embeddings/oleObject219.bin"/><Relationship Id="rId16" Type="http://schemas.openxmlformats.org/officeDocument/2006/relationships/image" Target="../media/image222.emf"/><Relationship Id="rId15" Type="http://schemas.openxmlformats.org/officeDocument/2006/relationships/oleObject" Target="../embeddings/oleObject218.bin"/><Relationship Id="rId14" Type="http://schemas.openxmlformats.org/officeDocument/2006/relationships/image" Target="../media/image221.emf"/><Relationship Id="rId13" Type="http://schemas.openxmlformats.org/officeDocument/2006/relationships/oleObject" Target="../embeddings/oleObject217.bin"/><Relationship Id="rId12" Type="http://schemas.openxmlformats.org/officeDocument/2006/relationships/image" Target="../media/image220.emf"/><Relationship Id="rId11" Type="http://schemas.openxmlformats.org/officeDocument/2006/relationships/oleObject" Target="../embeddings/oleObject216.bin"/><Relationship Id="rId10" Type="http://schemas.openxmlformats.org/officeDocument/2006/relationships/image" Target="../media/image219.emf"/><Relationship Id="rId1" Type="http://schemas.openxmlformats.org/officeDocument/2006/relationships/oleObject" Target="../embeddings/oleObject211.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224.bin"/><Relationship Id="rId8" Type="http://schemas.openxmlformats.org/officeDocument/2006/relationships/image" Target="../media/image227.emf"/><Relationship Id="rId7" Type="http://schemas.openxmlformats.org/officeDocument/2006/relationships/oleObject" Target="../embeddings/oleObject223.bin"/><Relationship Id="rId6" Type="http://schemas.openxmlformats.org/officeDocument/2006/relationships/image" Target="../media/image226.emf"/><Relationship Id="rId5" Type="http://schemas.openxmlformats.org/officeDocument/2006/relationships/oleObject" Target="../embeddings/oleObject222.bin"/><Relationship Id="rId4" Type="http://schemas.openxmlformats.org/officeDocument/2006/relationships/image" Target="../media/image225.emf"/><Relationship Id="rId3" Type="http://schemas.openxmlformats.org/officeDocument/2006/relationships/oleObject" Target="../embeddings/oleObject221.bin"/><Relationship Id="rId24" Type="http://schemas.openxmlformats.org/officeDocument/2006/relationships/vmlDrawing" Target="../drawings/vmlDrawing27.vml"/><Relationship Id="rId23" Type="http://schemas.openxmlformats.org/officeDocument/2006/relationships/slideLayout" Target="../slideLayouts/slideLayout7.xml"/><Relationship Id="rId22" Type="http://schemas.openxmlformats.org/officeDocument/2006/relationships/image" Target="../media/image234.emf"/><Relationship Id="rId21" Type="http://schemas.openxmlformats.org/officeDocument/2006/relationships/oleObject" Target="../embeddings/oleObject230.bin"/><Relationship Id="rId20" Type="http://schemas.openxmlformats.org/officeDocument/2006/relationships/image" Target="../media/image233.emf"/><Relationship Id="rId2" Type="http://schemas.openxmlformats.org/officeDocument/2006/relationships/image" Target="../media/image224.emf"/><Relationship Id="rId19" Type="http://schemas.openxmlformats.org/officeDocument/2006/relationships/oleObject" Target="../embeddings/oleObject229.bin"/><Relationship Id="rId18" Type="http://schemas.openxmlformats.org/officeDocument/2006/relationships/image" Target="../media/image232.emf"/><Relationship Id="rId17" Type="http://schemas.openxmlformats.org/officeDocument/2006/relationships/oleObject" Target="../embeddings/oleObject228.bin"/><Relationship Id="rId16" Type="http://schemas.openxmlformats.org/officeDocument/2006/relationships/image" Target="../media/image231.emf"/><Relationship Id="rId15" Type="http://schemas.openxmlformats.org/officeDocument/2006/relationships/oleObject" Target="../embeddings/oleObject227.bin"/><Relationship Id="rId14" Type="http://schemas.openxmlformats.org/officeDocument/2006/relationships/image" Target="../media/image230.emf"/><Relationship Id="rId13" Type="http://schemas.openxmlformats.org/officeDocument/2006/relationships/oleObject" Target="../embeddings/oleObject226.bin"/><Relationship Id="rId12" Type="http://schemas.openxmlformats.org/officeDocument/2006/relationships/image" Target="../media/image229.emf"/><Relationship Id="rId11" Type="http://schemas.openxmlformats.org/officeDocument/2006/relationships/oleObject" Target="../embeddings/oleObject225.bin"/><Relationship Id="rId10" Type="http://schemas.openxmlformats.org/officeDocument/2006/relationships/image" Target="../media/image228.emf"/><Relationship Id="rId1" Type="http://schemas.openxmlformats.org/officeDocument/2006/relationships/oleObject" Target="../embeddings/oleObject220.bin"/></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235.bin"/><Relationship Id="rId8" Type="http://schemas.openxmlformats.org/officeDocument/2006/relationships/image" Target="../media/image238.emf"/><Relationship Id="rId7" Type="http://schemas.openxmlformats.org/officeDocument/2006/relationships/oleObject" Target="../embeddings/oleObject234.bin"/><Relationship Id="rId6" Type="http://schemas.openxmlformats.org/officeDocument/2006/relationships/image" Target="../media/image237.emf"/><Relationship Id="rId5" Type="http://schemas.openxmlformats.org/officeDocument/2006/relationships/oleObject" Target="../embeddings/oleObject233.bin"/><Relationship Id="rId4" Type="http://schemas.openxmlformats.org/officeDocument/2006/relationships/image" Target="../media/image236.emf"/><Relationship Id="rId3" Type="http://schemas.openxmlformats.org/officeDocument/2006/relationships/oleObject" Target="../embeddings/oleObject232.bin"/><Relationship Id="rId2" Type="http://schemas.openxmlformats.org/officeDocument/2006/relationships/image" Target="../media/image235.emf"/><Relationship Id="rId13" Type="http://schemas.openxmlformats.org/officeDocument/2006/relationships/notesSlide" Target="../notesSlides/notesSlide11.xml"/><Relationship Id="rId12" Type="http://schemas.openxmlformats.org/officeDocument/2006/relationships/vmlDrawing" Target="../drawings/vmlDrawing28.vml"/><Relationship Id="rId11" Type="http://schemas.openxmlformats.org/officeDocument/2006/relationships/slideLayout" Target="../slideLayouts/slideLayout7.xml"/><Relationship Id="rId10" Type="http://schemas.openxmlformats.org/officeDocument/2006/relationships/image" Target="../media/image239.emf"/><Relationship Id="rId1" Type="http://schemas.openxmlformats.org/officeDocument/2006/relationships/oleObject" Target="../embeddings/oleObject231.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240.bin"/><Relationship Id="rId8" Type="http://schemas.openxmlformats.org/officeDocument/2006/relationships/image" Target="../media/image243.emf"/><Relationship Id="rId7" Type="http://schemas.openxmlformats.org/officeDocument/2006/relationships/oleObject" Target="../embeddings/oleObject239.bin"/><Relationship Id="rId6" Type="http://schemas.openxmlformats.org/officeDocument/2006/relationships/image" Target="../media/image242.emf"/><Relationship Id="rId5" Type="http://schemas.openxmlformats.org/officeDocument/2006/relationships/oleObject" Target="../embeddings/oleObject238.bin"/><Relationship Id="rId4" Type="http://schemas.openxmlformats.org/officeDocument/2006/relationships/image" Target="../media/image241.emf"/><Relationship Id="rId3" Type="http://schemas.openxmlformats.org/officeDocument/2006/relationships/oleObject" Target="../embeddings/oleObject237.bin"/><Relationship Id="rId2" Type="http://schemas.openxmlformats.org/officeDocument/2006/relationships/image" Target="../media/image240.emf"/><Relationship Id="rId15" Type="http://schemas.openxmlformats.org/officeDocument/2006/relationships/notesSlide" Target="../notesSlides/notesSlide12.xml"/><Relationship Id="rId14" Type="http://schemas.openxmlformats.org/officeDocument/2006/relationships/vmlDrawing" Target="../drawings/vmlDrawing29.vml"/><Relationship Id="rId13" Type="http://schemas.openxmlformats.org/officeDocument/2006/relationships/slideLayout" Target="../slideLayouts/slideLayout7.xml"/><Relationship Id="rId12" Type="http://schemas.openxmlformats.org/officeDocument/2006/relationships/image" Target="../media/image245.emf"/><Relationship Id="rId11" Type="http://schemas.openxmlformats.org/officeDocument/2006/relationships/oleObject" Target="../embeddings/oleObject241.bin"/><Relationship Id="rId10" Type="http://schemas.openxmlformats.org/officeDocument/2006/relationships/image" Target="../media/image244.emf"/><Relationship Id="rId1" Type="http://schemas.openxmlformats.org/officeDocument/2006/relationships/oleObject" Target="../embeddings/oleObject236.bin"/></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30.vml"/><Relationship Id="rId3" Type="http://schemas.openxmlformats.org/officeDocument/2006/relationships/slideLayout" Target="../slideLayouts/slideLayout7.xml"/><Relationship Id="rId2" Type="http://schemas.openxmlformats.org/officeDocument/2006/relationships/image" Target="../media/image246.emf"/><Relationship Id="rId1" Type="http://schemas.openxmlformats.org/officeDocument/2006/relationships/oleObject" Target="../embeddings/oleObject242.bin"/></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31.vml"/><Relationship Id="rId5" Type="http://schemas.openxmlformats.org/officeDocument/2006/relationships/slideLayout" Target="../slideLayouts/slideLayout7.xml"/><Relationship Id="rId4" Type="http://schemas.openxmlformats.org/officeDocument/2006/relationships/image" Target="../media/image248.emf"/><Relationship Id="rId3" Type="http://schemas.openxmlformats.org/officeDocument/2006/relationships/oleObject" Target="../embeddings/oleObject244.bin"/><Relationship Id="rId2" Type="http://schemas.openxmlformats.org/officeDocument/2006/relationships/image" Target="../media/image247.emf"/><Relationship Id="rId1" Type="http://schemas.openxmlformats.org/officeDocument/2006/relationships/oleObject" Target="../embeddings/oleObject243.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249.bin"/><Relationship Id="rId8" Type="http://schemas.openxmlformats.org/officeDocument/2006/relationships/image" Target="../media/image252.emf"/><Relationship Id="rId7" Type="http://schemas.openxmlformats.org/officeDocument/2006/relationships/oleObject" Target="../embeddings/oleObject248.bin"/><Relationship Id="rId6" Type="http://schemas.openxmlformats.org/officeDocument/2006/relationships/image" Target="../media/image251.emf"/><Relationship Id="rId5" Type="http://schemas.openxmlformats.org/officeDocument/2006/relationships/oleObject" Target="../embeddings/oleObject247.bin"/><Relationship Id="rId4" Type="http://schemas.openxmlformats.org/officeDocument/2006/relationships/image" Target="../media/image250.emf"/><Relationship Id="rId3" Type="http://schemas.openxmlformats.org/officeDocument/2006/relationships/oleObject" Target="../embeddings/oleObject246.bin"/><Relationship Id="rId2" Type="http://schemas.openxmlformats.org/officeDocument/2006/relationships/image" Target="../media/image249.emf"/><Relationship Id="rId19" Type="http://schemas.openxmlformats.org/officeDocument/2006/relationships/notesSlide" Target="../notesSlides/notesSlide15.xml"/><Relationship Id="rId18" Type="http://schemas.openxmlformats.org/officeDocument/2006/relationships/vmlDrawing" Target="../drawings/vmlDrawing32.vml"/><Relationship Id="rId17" Type="http://schemas.openxmlformats.org/officeDocument/2006/relationships/slideLayout" Target="../slideLayouts/slideLayout7.xml"/><Relationship Id="rId16" Type="http://schemas.openxmlformats.org/officeDocument/2006/relationships/image" Target="../media/image256.emf"/><Relationship Id="rId15" Type="http://schemas.openxmlformats.org/officeDocument/2006/relationships/oleObject" Target="../embeddings/oleObject252.bin"/><Relationship Id="rId14" Type="http://schemas.openxmlformats.org/officeDocument/2006/relationships/image" Target="../media/image255.emf"/><Relationship Id="rId13" Type="http://schemas.openxmlformats.org/officeDocument/2006/relationships/oleObject" Target="../embeddings/oleObject251.bin"/><Relationship Id="rId12" Type="http://schemas.openxmlformats.org/officeDocument/2006/relationships/image" Target="../media/image254.emf"/><Relationship Id="rId11" Type="http://schemas.openxmlformats.org/officeDocument/2006/relationships/oleObject" Target="../embeddings/oleObject250.bin"/><Relationship Id="rId10" Type="http://schemas.openxmlformats.org/officeDocument/2006/relationships/image" Target="../media/image253.emf"/><Relationship Id="rId1" Type="http://schemas.openxmlformats.org/officeDocument/2006/relationships/oleObject" Target="../embeddings/oleObject245.bin"/></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9.emf"/><Relationship Id="rId3" Type="http://schemas.openxmlformats.org/officeDocument/2006/relationships/oleObject" Target="../embeddings/oleObject9.bin"/><Relationship Id="rId2" Type="http://schemas.openxmlformats.org/officeDocument/2006/relationships/image" Target="../media/image8.emf"/><Relationship Id="rId1" Type="http://schemas.openxmlformats.org/officeDocument/2006/relationships/oleObject" Target="../embeddings/oleObject8.bin"/></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257.bin"/><Relationship Id="rId8" Type="http://schemas.openxmlformats.org/officeDocument/2006/relationships/image" Target="../media/image260.emf"/><Relationship Id="rId7" Type="http://schemas.openxmlformats.org/officeDocument/2006/relationships/oleObject" Target="../embeddings/oleObject256.bin"/><Relationship Id="rId6" Type="http://schemas.openxmlformats.org/officeDocument/2006/relationships/image" Target="../media/image259.emf"/><Relationship Id="rId5" Type="http://schemas.openxmlformats.org/officeDocument/2006/relationships/oleObject" Target="../embeddings/oleObject255.bin"/><Relationship Id="rId4" Type="http://schemas.openxmlformats.org/officeDocument/2006/relationships/image" Target="../media/image258.emf"/><Relationship Id="rId3" Type="http://schemas.openxmlformats.org/officeDocument/2006/relationships/oleObject" Target="../embeddings/oleObject254.bin"/><Relationship Id="rId2" Type="http://schemas.openxmlformats.org/officeDocument/2006/relationships/image" Target="../media/image257.emf"/><Relationship Id="rId19" Type="http://schemas.openxmlformats.org/officeDocument/2006/relationships/notesSlide" Target="../notesSlides/notesSlide16.xml"/><Relationship Id="rId18" Type="http://schemas.openxmlformats.org/officeDocument/2006/relationships/vmlDrawing" Target="../drawings/vmlDrawing33.vml"/><Relationship Id="rId17" Type="http://schemas.openxmlformats.org/officeDocument/2006/relationships/slideLayout" Target="../slideLayouts/slideLayout7.xml"/><Relationship Id="rId16" Type="http://schemas.openxmlformats.org/officeDocument/2006/relationships/image" Target="../media/image264.emf"/><Relationship Id="rId15" Type="http://schemas.openxmlformats.org/officeDocument/2006/relationships/oleObject" Target="../embeddings/oleObject260.bin"/><Relationship Id="rId14" Type="http://schemas.openxmlformats.org/officeDocument/2006/relationships/image" Target="../media/image263.emf"/><Relationship Id="rId13" Type="http://schemas.openxmlformats.org/officeDocument/2006/relationships/oleObject" Target="../embeddings/oleObject259.bin"/><Relationship Id="rId12" Type="http://schemas.openxmlformats.org/officeDocument/2006/relationships/image" Target="../media/image262.emf"/><Relationship Id="rId11" Type="http://schemas.openxmlformats.org/officeDocument/2006/relationships/oleObject" Target="../embeddings/oleObject258.bin"/><Relationship Id="rId10" Type="http://schemas.openxmlformats.org/officeDocument/2006/relationships/image" Target="../media/image261.emf"/><Relationship Id="rId1" Type="http://schemas.openxmlformats.org/officeDocument/2006/relationships/oleObject" Target="../embeddings/oleObject253.bin"/></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265.bin"/><Relationship Id="rId8" Type="http://schemas.openxmlformats.org/officeDocument/2006/relationships/image" Target="../media/image268.emf"/><Relationship Id="rId7" Type="http://schemas.openxmlformats.org/officeDocument/2006/relationships/oleObject" Target="../embeddings/oleObject264.bin"/><Relationship Id="rId6" Type="http://schemas.openxmlformats.org/officeDocument/2006/relationships/image" Target="../media/image267.emf"/><Relationship Id="rId5" Type="http://schemas.openxmlformats.org/officeDocument/2006/relationships/oleObject" Target="../embeddings/oleObject263.bin"/><Relationship Id="rId4" Type="http://schemas.openxmlformats.org/officeDocument/2006/relationships/image" Target="../media/image266.emf"/><Relationship Id="rId3" Type="http://schemas.openxmlformats.org/officeDocument/2006/relationships/oleObject" Target="../embeddings/oleObject262.bin"/><Relationship Id="rId2" Type="http://schemas.openxmlformats.org/officeDocument/2006/relationships/image" Target="../media/image265.emf"/><Relationship Id="rId19" Type="http://schemas.openxmlformats.org/officeDocument/2006/relationships/notesSlide" Target="../notesSlides/notesSlide17.xml"/><Relationship Id="rId18" Type="http://schemas.openxmlformats.org/officeDocument/2006/relationships/vmlDrawing" Target="../drawings/vmlDrawing34.vml"/><Relationship Id="rId17" Type="http://schemas.openxmlformats.org/officeDocument/2006/relationships/slideLayout" Target="../slideLayouts/slideLayout7.xml"/><Relationship Id="rId16" Type="http://schemas.openxmlformats.org/officeDocument/2006/relationships/image" Target="../media/image272.emf"/><Relationship Id="rId15" Type="http://schemas.openxmlformats.org/officeDocument/2006/relationships/oleObject" Target="../embeddings/oleObject268.bin"/><Relationship Id="rId14" Type="http://schemas.openxmlformats.org/officeDocument/2006/relationships/image" Target="../media/image271.emf"/><Relationship Id="rId13" Type="http://schemas.openxmlformats.org/officeDocument/2006/relationships/oleObject" Target="../embeddings/oleObject267.bin"/><Relationship Id="rId12" Type="http://schemas.openxmlformats.org/officeDocument/2006/relationships/image" Target="../media/image270.emf"/><Relationship Id="rId11" Type="http://schemas.openxmlformats.org/officeDocument/2006/relationships/oleObject" Target="../embeddings/oleObject266.bin"/><Relationship Id="rId10" Type="http://schemas.openxmlformats.org/officeDocument/2006/relationships/image" Target="../media/image269.emf"/><Relationship Id="rId1" Type="http://schemas.openxmlformats.org/officeDocument/2006/relationships/oleObject" Target="../embeddings/oleObject261.bin"/></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vmlDrawing" Target="../drawings/vmlDrawing35.vml"/><Relationship Id="rId7" Type="http://schemas.openxmlformats.org/officeDocument/2006/relationships/slideLayout" Target="../slideLayouts/slideLayout7.xml"/><Relationship Id="rId6" Type="http://schemas.openxmlformats.org/officeDocument/2006/relationships/image" Target="../media/image275.emf"/><Relationship Id="rId5" Type="http://schemas.openxmlformats.org/officeDocument/2006/relationships/oleObject" Target="../embeddings/oleObject271.bin"/><Relationship Id="rId4" Type="http://schemas.openxmlformats.org/officeDocument/2006/relationships/image" Target="../media/image274.emf"/><Relationship Id="rId3" Type="http://schemas.openxmlformats.org/officeDocument/2006/relationships/oleObject" Target="../embeddings/oleObject270.bin"/><Relationship Id="rId2" Type="http://schemas.openxmlformats.org/officeDocument/2006/relationships/image" Target="../media/image273.emf"/><Relationship Id="rId1" Type="http://schemas.openxmlformats.org/officeDocument/2006/relationships/oleObject" Target="../embeddings/oleObject269.bin"/></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9.wmf"/><Relationship Id="rId7" Type="http://schemas.openxmlformats.org/officeDocument/2006/relationships/oleObject" Target="../embeddings/oleObject275.bin"/><Relationship Id="rId6" Type="http://schemas.openxmlformats.org/officeDocument/2006/relationships/image" Target="../media/image278.emf"/><Relationship Id="rId5" Type="http://schemas.openxmlformats.org/officeDocument/2006/relationships/oleObject" Target="../embeddings/oleObject274.bin"/><Relationship Id="rId4" Type="http://schemas.openxmlformats.org/officeDocument/2006/relationships/image" Target="../media/image277.emf"/><Relationship Id="rId3" Type="http://schemas.openxmlformats.org/officeDocument/2006/relationships/oleObject" Target="../embeddings/oleObject273.bin"/><Relationship Id="rId2" Type="http://schemas.openxmlformats.org/officeDocument/2006/relationships/image" Target="../media/image276.emf"/><Relationship Id="rId11" Type="http://schemas.openxmlformats.org/officeDocument/2006/relationships/notesSlide" Target="../notesSlides/notesSlide19.xml"/><Relationship Id="rId10" Type="http://schemas.openxmlformats.org/officeDocument/2006/relationships/vmlDrawing" Target="../drawings/vmlDrawing36.vml"/><Relationship Id="rId1" Type="http://schemas.openxmlformats.org/officeDocument/2006/relationships/oleObject" Target="../embeddings/oleObject272.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280.bin"/><Relationship Id="rId8" Type="http://schemas.openxmlformats.org/officeDocument/2006/relationships/image" Target="../media/image283.emf"/><Relationship Id="rId7" Type="http://schemas.openxmlformats.org/officeDocument/2006/relationships/oleObject" Target="../embeddings/oleObject279.bin"/><Relationship Id="rId6" Type="http://schemas.openxmlformats.org/officeDocument/2006/relationships/image" Target="../media/image282.emf"/><Relationship Id="rId50" Type="http://schemas.openxmlformats.org/officeDocument/2006/relationships/notesSlide" Target="../notesSlides/notesSlide20.xml"/><Relationship Id="rId5" Type="http://schemas.openxmlformats.org/officeDocument/2006/relationships/oleObject" Target="../embeddings/oleObject278.bin"/><Relationship Id="rId49" Type="http://schemas.openxmlformats.org/officeDocument/2006/relationships/vmlDrawing" Target="../drawings/vmlDrawing37.vml"/><Relationship Id="rId48" Type="http://schemas.openxmlformats.org/officeDocument/2006/relationships/slideLayout" Target="../slideLayouts/slideLayout7.xml"/><Relationship Id="rId47" Type="http://schemas.openxmlformats.org/officeDocument/2006/relationships/tags" Target="../tags/tag13.xml"/><Relationship Id="rId46" Type="http://schemas.openxmlformats.org/officeDocument/2006/relationships/customXml" Target="../ink/ink13.xml"/><Relationship Id="rId45" Type="http://schemas.openxmlformats.org/officeDocument/2006/relationships/tags" Target="../tags/tag12.xml"/><Relationship Id="rId44" Type="http://schemas.openxmlformats.org/officeDocument/2006/relationships/customXml" Target="../ink/ink12.xml"/><Relationship Id="rId43" Type="http://schemas.openxmlformats.org/officeDocument/2006/relationships/image" Target="../media/image295.png"/><Relationship Id="rId42" Type="http://schemas.openxmlformats.org/officeDocument/2006/relationships/tags" Target="../tags/tag11.xml"/><Relationship Id="rId41" Type="http://schemas.openxmlformats.org/officeDocument/2006/relationships/customXml" Target="../ink/ink11.xml"/><Relationship Id="rId40" Type="http://schemas.openxmlformats.org/officeDocument/2006/relationships/image" Target="../media/image294.png"/><Relationship Id="rId4" Type="http://schemas.openxmlformats.org/officeDocument/2006/relationships/image" Target="../media/image281.emf"/><Relationship Id="rId39" Type="http://schemas.openxmlformats.org/officeDocument/2006/relationships/tags" Target="../tags/tag10.xml"/><Relationship Id="rId38" Type="http://schemas.openxmlformats.org/officeDocument/2006/relationships/customXml" Target="../ink/ink10.xml"/><Relationship Id="rId37" Type="http://schemas.openxmlformats.org/officeDocument/2006/relationships/image" Target="../media/image293.png"/><Relationship Id="rId36" Type="http://schemas.openxmlformats.org/officeDocument/2006/relationships/tags" Target="../tags/tag9.xml"/><Relationship Id="rId35" Type="http://schemas.openxmlformats.org/officeDocument/2006/relationships/customXml" Target="../ink/ink9.xml"/><Relationship Id="rId34" Type="http://schemas.openxmlformats.org/officeDocument/2006/relationships/image" Target="../media/image292.png"/><Relationship Id="rId33" Type="http://schemas.openxmlformats.org/officeDocument/2006/relationships/tags" Target="../tags/tag8.xml"/><Relationship Id="rId32" Type="http://schemas.openxmlformats.org/officeDocument/2006/relationships/customXml" Target="../ink/ink8.xml"/><Relationship Id="rId31" Type="http://schemas.openxmlformats.org/officeDocument/2006/relationships/image" Target="../media/image291.png"/><Relationship Id="rId30" Type="http://schemas.openxmlformats.org/officeDocument/2006/relationships/tags" Target="../tags/tag7.xml"/><Relationship Id="rId3" Type="http://schemas.openxmlformats.org/officeDocument/2006/relationships/oleObject" Target="../embeddings/oleObject277.bin"/><Relationship Id="rId29" Type="http://schemas.openxmlformats.org/officeDocument/2006/relationships/customXml" Target="../ink/ink7.xml"/><Relationship Id="rId28" Type="http://schemas.openxmlformats.org/officeDocument/2006/relationships/image" Target="../media/image290.png"/><Relationship Id="rId27" Type="http://schemas.openxmlformats.org/officeDocument/2006/relationships/tags" Target="../tags/tag6.xml"/><Relationship Id="rId26" Type="http://schemas.openxmlformats.org/officeDocument/2006/relationships/customXml" Target="../ink/ink6.xml"/><Relationship Id="rId25" Type="http://schemas.openxmlformats.org/officeDocument/2006/relationships/image" Target="../media/image289.png"/><Relationship Id="rId24" Type="http://schemas.openxmlformats.org/officeDocument/2006/relationships/tags" Target="../tags/tag5.xml"/><Relationship Id="rId23" Type="http://schemas.openxmlformats.org/officeDocument/2006/relationships/customXml" Target="../ink/ink5.xml"/><Relationship Id="rId22" Type="http://schemas.openxmlformats.org/officeDocument/2006/relationships/image" Target="../media/image288.png"/><Relationship Id="rId21" Type="http://schemas.openxmlformats.org/officeDocument/2006/relationships/tags" Target="../tags/tag4.xml"/><Relationship Id="rId20" Type="http://schemas.openxmlformats.org/officeDocument/2006/relationships/customXml" Target="../ink/ink4.xml"/><Relationship Id="rId2" Type="http://schemas.openxmlformats.org/officeDocument/2006/relationships/image" Target="../media/image280.emf"/><Relationship Id="rId19" Type="http://schemas.openxmlformats.org/officeDocument/2006/relationships/image" Target="../media/image287.png"/><Relationship Id="rId18" Type="http://schemas.openxmlformats.org/officeDocument/2006/relationships/tags" Target="../tags/tag3.xml"/><Relationship Id="rId17" Type="http://schemas.openxmlformats.org/officeDocument/2006/relationships/customXml" Target="../ink/ink3.xml"/><Relationship Id="rId16" Type="http://schemas.openxmlformats.org/officeDocument/2006/relationships/image" Target="../media/image286.png"/><Relationship Id="rId15" Type="http://schemas.openxmlformats.org/officeDocument/2006/relationships/tags" Target="../tags/tag2.xml"/><Relationship Id="rId14" Type="http://schemas.openxmlformats.org/officeDocument/2006/relationships/customXml" Target="../ink/ink2.xml"/><Relationship Id="rId13" Type="http://schemas.openxmlformats.org/officeDocument/2006/relationships/image" Target="../media/image285.png"/><Relationship Id="rId12" Type="http://schemas.openxmlformats.org/officeDocument/2006/relationships/tags" Target="../tags/tag1.xml"/><Relationship Id="rId11" Type="http://schemas.openxmlformats.org/officeDocument/2006/relationships/customXml" Target="../ink/ink1.xml"/><Relationship Id="rId10" Type="http://schemas.openxmlformats.org/officeDocument/2006/relationships/image" Target="../media/image284.emf"/><Relationship Id="rId1" Type="http://schemas.openxmlformats.org/officeDocument/2006/relationships/oleObject" Target="../embeddings/oleObject276.bin"/></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285.bin"/><Relationship Id="rId8" Type="http://schemas.openxmlformats.org/officeDocument/2006/relationships/image" Target="../media/image299.emf"/><Relationship Id="rId7" Type="http://schemas.openxmlformats.org/officeDocument/2006/relationships/oleObject" Target="../embeddings/oleObject284.bin"/><Relationship Id="rId6" Type="http://schemas.openxmlformats.org/officeDocument/2006/relationships/image" Target="../media/image298.emf"/><Relationship Id="rId5" Type="http://schemas.openxmlformats.org/officeDocument/2006/relationships/oleObject" Target="../embeddings/oleObject283.bin"/><Relationship Id="rId4" Type="http://schemas.openxmlformats.org/officeDocument/2006/relationships/image" Target="../media/image297.emf"/><Relationship Id="rId3" Type="http://schemas.openxmlformats.org/officeDocument/2006/relationships/oleObject" Target="../embeddings/oleObject282.bin"/><Relationship Id="rId20" Type="http://schemas.openxmlformats.org/officeDocument/2006/relationships/notesSlide" Target="../notesSlides/notesSlide21.xml"/><Relationship Id="rId2" Type="http://schemas.openxmlformats.org/officeDocument/2006/relationships/image" Target="../media/image296.emf"/><Relationship Id="rId19" Type="http://schemas.openxmlformats.org/officeDocument/2006/relationships/vmlDrawing" Target="../drawings/vmlDrawing38.vml"/><Relationship Id="rId18" Type="http://schemas.openxmlformats.org/officeDocument/2006/relationships/slideLayout" Target="../slideLayouts/slideLayout7.xml"/><Relationship Id="rId17" Type="http://schemas.openxmlformats.org/officeDocument/2006/relationships/tags" Target="../tags/tag15.xml"/><Relationship Id="rId16" Type="http://schemas.openxmlformats.org/officeDocument/2006/relationships/customXml" Target="../ink/ink15.xml"/><Relationship Id="rId15" Type="http://schemas.openxmlformats.org/officeDocument/2006/relationships/image" Target="../media/image285.png"/><Relationship Id="rId14" Type="http://schemas.openxmlformats.org/officeDocument/2006/relationships/tags" Target="../tags/tag14.xml"/><Relationship Id="rId13" Type="http://schemas.openxmlformats.org/officeDocument/2006/relationships/customXml" Target="../ink/ink14.xml"/><Relationship Id="rId12" Type="http://schemas.openxmlformats.org/officeDocument/2006/relationships/image" Target="../media/image301.emf"/><Relationship Id="rId11" Type="http://schemas.openxmlformats.org/officeDocument/2006/relationships/oleObject" Target="../embeddings/oleObject286.bin"/><Relationship Id="rId10" Type="http://schemas.openxmlformats.org/officeDocument/2006/relationships/image" Target="../media/image300.emf"/><Relationship Id="rId1" Type="http://schemas.openxmlformats.org/officeDocument/2006/relationships/oleObject" Target="../embeddings/oleObject281.bin"/></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05.emf"/><Relationship Id="rId7" Type="http://schemas.openxmlformats.org/officeDocument/2006/relationships/oleObject" Target="../embeddings/oleObject290.bin"/><Relationship Id="rId6" Type="http://schemas.openxmlformats.org/officeDocument/2006/relationships/image" Target="../media/image304.emf"/><Relationship Id="rId5" Type="http://schemas.openxmlformats.org/officeDocument/2006/relationships/oleObject" Target="../embeddings/oleObject289.bin"/><Relationship Id="rId4" Type="http://schemas.openxmlformats.org/officeDocument/2006/relationships/image" Target="../media/image303.emf"/><Relationship Id="rId3" Type="http://schemas.openxmlformats.org/officeDocument/2006/relationships/oleObject" Target="../embeddings/oleObject288.bin"/><Relationship Id="rId2" Type="http://schemas.openxmlformats.org/officeDocument/2006/relationships/image" Target="../media/image302.emf"/><Relationship Id="rId11" Type="http://schemas.openxmlformats.org/officeDocument/2006/relationships/notesSlide" Target="../notesSlides/notesSlide22.xml"/><Relationship Id="rId10" Type="http://schemas.openxmlformats.org/officeDocument/2006/relationships/vmlDrawing" Target="../drawings/vmlDrawing39.vml"/><Relationship Id="rId1" Type="http://schemas.openxmlformats.org/officeDocument/2006/relationships/oleObject" Target="../embeddings/oleObject287.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295.bin"/><Relationship Id="rId8" Type="http://schemas.openxmlformats.org/officeDocument/2006/relationships/image" Target="../media/image309.emf"/><Relationship Id="rId7" Type="http://schemas.openxmlformats.org/officeDocument/2006/relationships/oleObject" Target="../embeddings/oleObject294.bin"/><Relationship Id="rId6" Type="http://schemas.openxmlformats.org/officeDocument/2006/relationships/image" Target="../media/image308.emf"/><Relationship Id="rId5" Type="http://schemas.openxmlformats.org/officeDocument/2006/relationships/oleObject" Target="../embeddings/oleObject293.bin"/><Relationship Id="rId4" Type="http://schemas.openxmlformats.org/officeDocument/2006/relationships/image" Target="../media/image307.emf"/><Relationship Id="rId3" Type="http://schemas.openxmlformats.org/officeDocument/2006/relationships/oleObject" Target="../embeddings/oleObject292.bin"/><Relationship Id="rId21" Type="http://schemas.openxmlformats.org/officeDocument/2006/relationships/notesSlide" Target="../notesSlides/notesSlide23.xml"/><Relationship Id="rId20" Type="http://schemas.openxmlformats.org/officeDocument/2006/relationships/vmlDrawing" Target="../drawings/vmlDrawing40.vml"/><Relationship Id="rId2" Type="http://schemas.openxmlformats.org/officeDocument/2006/relationships/image" Target="../media/image306.emf"/><Relationship Id="rId19" Type="http://schemas.openxmlformats.org/officeDocument/2006/relationships/slideLayout" Target="../slideLayouts/slideLayout7.xml"/><Relationship Id="rId18" Type="http://schemas.openxmlformats.org/officeDocument/2006/relationships/image" Target="../media/image314.emf"/><Relationship Id="rId17" Type="http://schemas.openxmlformats.org/officeDocument/2006/relationships/oleObject" Target="../embeddings/oleObject299.bin"/><Relationship Id="rId16" Type="http://schemas.openxmlformats.org/officeDocument/2006/relationships/image" Target="../media/image313.emf"/><Relationship Id="rId15" Type="http://schemas.openxmlformats.org/officeDocument/2006/relationships/oleObject" Target="../embeddings/oleObject298.bin"/><Relationship Id="rId14" Type="http://schemas.openxmlformats.org/officeDocument/2006/relationships/image" Target="../media/image312.emf"/><Relationship Id="rId13" Type="http://schemas.openxmlformats.org/officeDocument/2006/relationships/oleObject" Target="../embeddings/oleObject297.bin"/><Relationship Id="rId12" Type="http://schemas.openxmlformats.org/officeDocument/2006/relationships/image" Target="../media/image311.emf"/><Relationship Id="rId11" Type="http://schemas.openxmlformats.org/officeDocument/2006/relationships/oleObject" Target="../embeddings/oleObject296.bin"/><Relationship Id="rId10" Type="http://schemas.openxmlformats.org/officeDocument/2006/relationships/image" Target="../media/image310.emf"/><Relationship Id="rId1" Type="http://schemas.openxmlformats.org/officeDocument/2006/relationships/oleObject" Target="../embeddings/oleObject291.bin"/></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304.bin"/><Relationship Id="rId8" Type="http://schemas.openxmlformats.org/officeDocument/2006/relationships/image" Target="../media/image318.emf"/><Relationship Id="rId7" Type="http://schemas.openxmlformats.org/officeDocument/2006/relationships/oleObject" Target="../embeddings/oleObject303.bin"/><Relationship Id="rId6" Type="http://schemas.openxmlformats.org/officeDocument/2006/relationships/image" Target="../media/image317.emf"/><Relationship Id="rId5" Type="http://schemas.openxmlformats.org/officeDocument/2006/relationships/oleObject" Target="../embeddings/oleObject302.bin"/><Relationship Id="rId4" Type="http://schemas.openxmlformats.org/officeDocument/2006/relationships/image" Target="../media/image316.emf"/><Relationship Id="rId3" Type="http://schemas.openxmlformats.org/officeDocument/2006/relationships/oleObject" Target="../embeddings/oleObject301.bin"/><Relationship Id="rId2" Type="http://schemas.openxmlformats.org/officeDocument/2006/relationships/image" Target="../media/image315.emf"/><Relationship Id="rId17" Type="http://schemas.openxmlformats.org/officeDocument/2006/relationships/notesSlide" Target="../notesSlides/notesSlide24.xml"/><Relationship Id="rId16" Type="http://schemas.openxmlformats.org/officeDocument/2006/relationships/vmlDrawing" Target="../drawings/vmlDrawing41.vml"/><Relationship Id="rId15" Type="http://schemas.openxmlformats.org/officeDocument/2006/relationships/slideLayout" Target="../slideLayouts/slideLayout7.xml"/><Relationship Id="rId14" Type="http://schemas.openxmlformats.org/officeDocument/2006/relationships/image" Target="../media/image321.emf"/><Relationship Id="rId13" Type="http://schemas.openxmlformats.org/officeDocument/2006/relationships/oleObject" Target="../embeddings/oleObject306.bin"/><Relationship Id="rId12" Type="http://schemas.openxmlformats.org/officeDocument/2006/relationships/image" Target="../media/image320.emf"/><Relationship Id="rId11" Type="http://schemas.openxmlformats.org/officeDocument/2006/relationships/oleObject" Target="../embeddings/oleObject305.bin"/><Relationship Id="rId10" Type="http://schemas.openxmlformats.org/officeDocument/2006/relationships/image" Target="../media/image319.emf"/><Relationship Id="rId1" Type="http://schemas.openxmlformats.org/officeDocument/2006/relationships/oleObject" Target="../embeddings/oleObject300.bin"/></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0.emf"/><Relationship Id="rId1" Type="http://schemas.openxmlformats.org/officeDocument/2006/relationships/oleObject" Target="../embeddings/oleObject10.bin"/></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vmlDrawing" Target="../drawings/vmlDrawing42.vml"/><Relationship Id="rId5" Type="http://schemas.openxmlformats.org/officeDocument/2006/relationships/slideLayout" Target="../slideLayouts/slideLayout7.xml"/><Relationship Id="rId4" Type="http://schemas.openxmlformats.org/officeDocument/2006/relationships/image" Target="../media/image323.wmf"/><Relationship Id="rId3" Type="http://schemas.openxmlformats.org/officeDocument/2006/relationships/oleObject" Target="../embeddings/oleObject308.bin"/><Relationship Id="rId2" Type="http://schemas.openxmlformats.org/officeDocument/2006/relationships/image" Target="../media/image322.wmf"/><Relationship Id="rId1" Type="http://schemas.openxmlformats.org/officeDocument/2006/relationships/oleObject" Target="../embeddings/oleObject307.bin"/></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vmlDrawing" Target="../drawings/vmlDrawing43.vml"/><Relationship Id="rId7" Type="http://schemas.openxmlformats.org/officeDocument/2006/relationships/slideLayout" Target="../slideLayouts/slideLayout7.xml"/><Relationship Id="rId6" Type="http://schemas.openxmlformats.org/officeDocument/2006/relationships/image" Target="../media/image326.emf"/><Relationship Id="rId5" Type="http://schemas.openxmlformats.org/officeDocument/2006/relationships/oleObject" Target="../embeddings/oleObject311.bin"/><Relationship Id="rId4" Type="http://schemas.openxmlformats.org/officeDocument/2006/relationships/image" Target="../media/image325.emf"/><Relationship Id="rId3" Type="http://schemas.openxmlformats.org/officeDocument/2006/relationships/oleObject" Target="../embeddings/oleObject310.bin"/><Relationship Id="rId2" Type="http://schemas.openxmlformats.org/officeDocument/2006/relationships/image" Target="../media/image324.emf"/><Relationship Id="rId1" Type="http://schemas.openxmlformats.org/officeDocument/2006/relationships/oleObject" Target="../embeddings/oleObject309.bin"/></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316.bin"/><Relationship Id="rId8" Type="http://schemas.openxmlformats.org/officeDocument/2006/relationships/image" Target="../media/image330.emf"/><Relationship Id="rId7" Type="http://schemas.openxmlformats.org/officeDocument/2006/relationships/oleObject" Target="../embeddings/oleObject315.bin"/><Relationship Id="rId6" Type="http://schemas.openxmlformats.org/officeDocument/2006/relationships/image" Target="../media/image329.emf"/><Relationship Id="rId5" Type="http://schemas.openxmlformats.org/officeDocument/2006/relationships/oleObject" Target="../embeddings/oleObject314.bin"/><Relationship Id="rId4" Type="http://schemas.openxmlformats.org/officeDocument/2006/relationships/image" Target="../media/image328.emf"/><Relationship Id="rId3" Type="http://schemas.openxmlformats.org/officeDocument/2006/relationships/oleObject" Target="../embeddings/oleObject313.bin"/><Relationship Id="rId2" Type="http://schemas.openxmlformats.org/officeDocument/2006/relationships/image" Target="../media/image327.emf"/><Relationship Id="rId17" Type="http://schemas.openxmlformats.org/officeDocument/2006/relationships/notesSlide" Target="../notesSlides/notesSlide27.xml"/><Relationship Id="rId16" Type="http://schemas.openxmlformats.org/officeDocument/2006/relationships/vmlDrawing" Target="../drawings/vmlDrawing44.vml"/><Relationship Id="rId15" Type="http://schemas.openxmlformats.org/officeDocument/2006/relationships/slideLayout" Target="../slideLayouts/slideLayout7.xml"/><Relationship Id="rId14" Type="http://schemas.openxmlformats.org/officeDocument/2006/relationships/image" Target="../media/image333.emf"/><Relationship Id="rId13" Type="http://schemas.openxmlformats.org/officeDocument/2006/relationships/oleObject" Target="../embeddings/oleObject318.bin"/><Relationship Id="rId12" Type="http://schemas.openxmlformats.org/officeDocument/2006/relationships/image" Target="../media/image332.emf"/><Relationship Id="rId11" Type="http://schemas.openxmlformats.org/officeDocument/2006/relationships/oleObject" Target="../embeddings/oleObject317.bin"/><Relationship Id="rId10" Type="http://schemas.openxmlformats.org/officeDocument/2006/relationships/image" Target="../media/image331.emf"/><Relationship Id="rId1" Type="http://schemas.openxmlformats.org/officeDocument/2006/relationships/oleObject" Target="../embeddings/oleObject312.bin"/></Relationships>
</file>

<file path=ppt/slides/_rels/slide53.xml.rels><?xml version="1.0" encoding="UTF-8" standalone="yes"?>
<Relationships xmlns="http://schemas.openxmlformats.org/package/2006/relationships"><Relationship Id="rId6" Type="http://schemas.openxmlformats.org/officeDocument/2006/relationships/vmlDrawing" Target="../drawings/vmlDrawing45.vml"/><Relationship Id="rId5" Type="http://schemas.openxmlformats.org/officeDocument/2006/relationships/slideLayout" Target="../slideLayouts/slideLayout7.xml"/><Relationship Id="rId4" Type="http://schemas.openxmlformats.org/officeDocument/2006/relationships/image" Target="../media/image335.wmf"/><Relationship Id="rId3" Type="http://schemas.openxmlformats.org/officeDocument/2006/relationships/oleObject" Target="../embeddings/oleObject320.bin"/><Relationship Id="rId2" Type="http://schemas.openxmlformats.org/officeDocument/2006/relationships/image" Target="../media/image334.wmf"/><Relationship Id="rId1" Type="http://schemas.openxmlformats.org/officeDocument/2006/relationships/oleObject" Target="../embeddings/oleObject319.bin"/></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325.bin"/><Relationship Id="rId8" Type="http://schemas.openxmlformats.org/officeDocument/2006/relationships/image" Target="../media/image334.wmf"/><Relationship Id="rId7" Type="http://schemas.openxmlformats.org/officeDocument/2006/relationships/oleObject" Target="../embeddings/oleObject324.bin"/><Relationship Id="rId6" Type="http://schemas.openxmlformats.org/officeDocument/2006/relationships/image" Target="../media/image254.emf"/><Relationship Id="rId5" Type="http://schemas.openxmlformats.org/officeDocument/2006/relationships/oleObject" Target="../embeddings/oleObject323.bin"/><Relationship Id="rId4" Type="http://schemas.openxmlformats.org/officeDocument/2006/relationships/image" Target="../media/image253.emf"/><Relationship Id="rId3" Type="http://schemas.openxmlformats.org/officeDocument/2006/relationships/oleObject" Target="../embeddings/oleObject322.bin"/><Relationship Id="rId2" Type="http://schemas.openxmlformats.org/officeDocument/2006/relationships/image" Target="../media/image252.emf"/><Relationship Id="rId16" Type="http://schemas.openxmlformats.org/officeDocument/2006/relationships/vmlDrawing" Target="../drawings/vmlDrawing46.vml"/><Relationship Id="rId15" Type="http://schemas.openxmlformats.org/officeDocument/2006/relationships/slideLayout" Target="../slideLayouts/slideLayout7.xml"/><Relationship Id="rId14" Type="http://schemas.openxmlformats.org/officeDocument/2006/relationships/image" Target="../media/image338.wmf"/><Relationship Id="rId13" Type="http://schemas.openxmlformats.org/officeDocument/2006/relationships/oleObject" Target="../embeddings/oleObject327.bin"/><Relationship Id="rId12" Type="http://schemas.openxmlformats.org/officeDocument/2006/relationships/image" Target="../media/image337.wmf"/><Relationship Id="rId11" Type="http://schemas.openxmlformats.org/officeDocument/2006/relationships/oleObject" Target="../embeddings/oleObject326.bin"/><Relationship Id="rId10" Type="http://schemas.openxmlformats.org/officeDocument/2006/relationships/image" Target="../media/image336.wmf"/><Relationship Id="rId1" Type="http://schemas.openxmlformats.org/officeDocument/2006/relationships/oleObject" Target="../embeddings/oleObject321.bin"/></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332.bin"/><Relationship Id="rId8" Type="http://schemas.openxmlformats.org/officeDocument/2006/relationships/image" Target="../media/image342.emf"/><Relationship Id="rId7" Type="http://schemas.openxmlformats.org/officeDocument/2006/relationships/oleObject" Target="../embeddings/oleObject331.bin"/><Relationship Id="rId6" Type="http://schemas.openxmlformats.org/officeDocument/2006/relationships/image" Target="../media/image341.emf"/><Relationship Id="rId5" Type="http://schemas.openxmlformats.org/officeDocument/2006/relationships/oleObject" Target="../embeddings/oleObject330.bin"/><Relationship Id="rId4" Type="http://schemas.openxmlformats.org/officeDocument/2006/relationships/image" Target="../media/image340.emf"/><Relationship Id="rId3" Type="http://schemas.openxmlformats.org/officeDocument/2006/relationships/oleObject" Target="../embeddings/oleObject329.bin"/><Relationship Id="rId2" Type="http://schemas.openxmlformats.org/officeDocument/2006/relationships/image" Target="../media/image339.emf"/><Relationship Id="rId13" Type="http://schemas.openxmlformats.org/officeDocument/2006/relationships/notesSlide" Target="../notesSlides/notesSlide28.xml"/><Relationship Id="rId12" Type="http://schemas.openxmlformats.org/officeDocument/2006/relationships/vmlDrawing" Target="../drawings/vmlDrawing47.vml"/><Relationship Id="rId11" Type="http://schemas.openxmlformats.org/officeDocument/2006/relationships/slideLayout" Target="../slideLayouts/slideLayout7.xml"/><Relationship Id="rId10" Type="http://schemas.openxmlformats.org/officeDocument/2006/relationships/image" Target="../media/image343.emf"/><Relationship Id="rId1" Type="http://schemas.openxmlformats.org/officeDocument/2006/relationships/oleObject" Target="../embeddings/oleObject328.bin"/></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337.bin"/><Relationship Id="rId8" Type="http://schemas.openxmlformats.org/officeDocument/2006/relationships/image" Target="../media/image347.emf"/><Relationship Id="rId7" Type="http://schemas.openxmlformats.org/officeDocument/2006/relationships/oleObject" Target="../embeddings/oleObject336.bin"/><Relationship Id="rId6" Type="http://schemas.openxmlformats.org/officeDocument/2006/relationships/image" Target="../media/image346.emf"/><Relationship Id="rId5" Type="http://schemas.openxmlformats.org/officeDocument/2006/relationships/oleObject" Target="../embeddings/oleObject335.bin"/><Relationship Id="rId4" Type="http://schemas.openxmlformats.org/officeDocument/2006/relationships/image" Target="../media/image345.emf"/><Relationship Id="rId3" Type="http://schemas.openxmlformats.org/officeDocument/2006/relationships/oleObject" Target="../embeddings/oleObject334.bin"/><Relationship Id="rId2" Type="http://schemas.openxmlformats.org/officeDocument/2006/relationships/image" Target="../media/image344.emf"/><Relationship Id="rId13" Type="http://schemas.openxmlformats.org/officeDocument/2006/relationships/notesSlide" Target="../notesSlides/notesSlide29.xml"/><Relationship Id="rId12" Type="http://schemas.openxmlformats.org/officeDocument/2006/relationships/vmlDrawing" Target="../drawings/vmlDrawing48.vml"/><Relationship Id="rId11" Type="http://schemas.openxmlformats.org/officeDocument/2006/relationships/slideLayout" Target="../slideLayouts/slideLayout7.xml"/><Relationship Id="rId10" Type="http://schemas.openxmlformats.org/officeDocument/2006/relationships/image" Target="../media/image348.emf"/><Relationship Id="rId1" Type="http://schemas.openxmlformats.org/officeDocument/2006/relationships/oleObject" Target="../embeddings/oleObject333.bin"/></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342.bin"/><Relationship Id="rId8" Type="http://schemas.openxmlformats.org/officeDocument/2006/relationships/image" Target="../media/image352.emf"/><Relationship Id="rId7" Type="http://schemas.openxmlformats.org/officeDocument/2006/relationships/oleObject" Target="../embeddings/oleObject341.bin"/><Relationship Id="rId6" Type="http://schemas.openxmlformats.org/officeDocument/2006/relationships/image" Target="../media/image351.emf"/><Relationship Id="rId5" Type="http://schemas.openxmlformats.org/officeDocument/2006/relationships/oleObject" Target="../embeddings/oleObject340.bin"/><Relationship Id="rId4" Type="http://schemas.openxmlformats.org/officeDocument/2006/relationships/image" Target="../media/image350.emf"/><Relationship Id="rId3" Type="http://schemas.openxmlformats.org/officeDocument/2006/relationships/oleObject" Target="../embeddings/oleObject339.bin"/><Relationship Id="rId21" Type="http://schemas.openxmlformats.org/officeDocument/2006/relationships/notesSlide" Target="../notesSlides/notesSlide30.xml"/><Relationship Id="rId20" Type="http://schemas.openxmlformats.org/officeDocument/2006/relationships/vmlDrawing" Target="../drawings/vmlDrawing49.vml"/><Relationship Id="rId2" Type="http://schemas.openxmlformats.org/officeDocument/2006/relationships/image" Target="../media/image349.emf"/><Relationship Id="rId19" Type="http://schemas.openxmlformats.org/officeDocument/2006/relationships/slideLayout" Target="../slideLayouts/slideLayout7.xml"/><Relationship Id="rId18" Type="http://schemas.openxmlformats.org/officeDocument/2006/relationships/image" Target="../media/image357.wmf"/><Relationship Id="rId17" Type="http://schemas.openxmlformats.org/officeDocument/2006/relationships/oleObject" Target="../embeddings/oleObject346.bin"/><Relationship Id="rId16" Type="http://schemas.openxmlformats.org/officeDocument/2006/relationships/image" Target="../media/image356.emf"/><Relationship Id="rId15" Type="http://schemas.openxmlformats.org/officeDocument/2006/relationships/oleObject" Target="../embeddings/oleObject345.bin"/><Relationship Id="rId14" Type="http://schemas.openxmlformats.org/officeDocument/2006/relationships/image" Target="../media/image355.emf"/><Relationship Id="rId13" Type="http://schemas.openxmlformats.org/officeDocument/2006/relationships/oleObject" Target="../embeddings/oleObject344.bin"/><Relationship Id="rId12" Type="http://schemas.openxmlformats.org/officeDocument/2006/relationships/image" Target="../media/image354.emf"/><Relationship Id="rId11" Type="http://schemas.openxmlformats.org/officeDocument/2006/relationships/oleObject" Target="../embeddings/oleObject343.bin"/><Relationship Id="rId10" Type="http://schemas.openxmlformats.org/officeDocument/2006/relationships/image" Target="../media/image353.emf"/><Relationship Id="rId1" Type="http://schemas.openxmlformats.org/officeDocument/2006/relationships/oleObject" Target="../embeddings/oleObject338.bin"/></Relationships>
</file>

<file path=ppt/slides/_rels/slide58.xml.rels><?xml version="1.0" encoding="UTF-8" standalone="yes"?>
<Relationships xmlns="http://schemas.openxmlformats.org/package/2006/relationships"><Relationship Id="rId7" Type="http://schemas.openxmlformats.org/officeDocument/2006/relationships/vmlDrawing" Target="../drawings/vmlDrawing50.vml"/><Relationship Id="rId6" Type="http://schemas.openxmlformats.org/officeDocument/2006/relationships/slideLayout" Target="../slideLayouts/slideLayout7.xml"/><Relationship Id="rId5" Type="http://schemas.openxmlformats.org/officeDocument/2006/relationships/image" Target="../media/image360.wmf"/><Relationship Id="rId4" Type="http://schemas.openxmlformats.org/officeDocument/2006/relationships/oleObject" Target="../embeddings/oleObject348.bin"/><Relationship Id="rId3" Type="http://schemas.openxmlformats.org/officeDocument/2006/relationships/image" Target="../media/image359.wmf"/><Relationship Id="rId2" Type="http://schemas.openxmlformats.org/officeDocument/2006/relationships/oleObject" Target="../embeddings/oleObject347.bin"/><Relationship Id="rId1" Type="http://schemas.openxmlformats.org/officeDocument/2006/relationships/image" Target="../media/image358.png"/></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353.bin"/><Relationship Id="rId8" Type="http://schemas.openxmlformats.org/officeDocument/2006/relationships/image" Target="../media/image364.emf"/><Relationship Id="rId7" Type="http://schemas.openxmlformats.org/officeDocument/2006/relationships/oleObject" Target="../embeddings/oleObject352.bin"/><Relationship Id="rId6" Type="http://schemas.openxmlformats.org/officeDocument/2006/relationships/image" Target="../media/image363.emf"/><Relationship Id="rId5" Type="http://schemas.openxmlformats.org/officeDocument/2006/relationships/oleObject" Target="../embeddings/oleObject351.bin"/><Relationship Id="rId4" Type="http://schemas.openxmlformats.org/officeDocument/2006/relationships/image" Target="../media/image362.emf"/><Relationship Id="rId3" Type="http://schemas.openxmlformats.org/officeDocument/2006/relationships/oleObject" Target="../embeddings/oleObject350.bin"/><Relationship Id="rId2" Type="http://schemas.openxmlformats.org/officeDocument/2006/relationships/image" Target="../media/image361.emf"/><Relationship Id="rId16" Type="http://schemas.openxmlformats.org/officeDocument/2006/relationships/vmlDrawing" Target="../drawings/vmlDrawing51.vml"/><Relationship Id="rId15" Type="http://schemas.openxmlformats.org/officeDocument/2006/relationships/slideLayout" Target="../slideLayouts/slideLayout7.xml"/><Relationship Id="rId14" Type="http://schemas.openxmlformats.org/officeDocument/2006/relationships/image" Target="../media/image367.emf"/><Relationship Id="rId13" Type="http://schemas.openxmlformats.org/officeDocument/2006/relationships/oleObject" Target="../embeddings/oleObject355.bin"/><Relationship Id="rId12" Type="http://schemas.openxmlformats.org/officeDocument/2006/relationships/image" Target="../media/image366.emf"/><Relationship Id="rId11" Type="http://schemas.openxmlformats.org/officeDocument/2006/relationships/oleObject" Target="../embeddings/oleObject354.bin"/><Relationship Id="rId10" Type="http://schemas.openxmlformats.org/officeDocument/2006/relationships/image" Target="../media/image365.emf"/><Relationship Id="rId1" Type="http://schemas.openxmlformats.org/officeDocument/2006/relationships/oleObject" Target="../embeddings/oleObject349.bin"/></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15.bin"/><Relationship Id="rId8" Type="http://schemas.openxmlformats.org/officeDocument/2006/relationships/image" Target="../media/image14.emf"/><Relationship Id="rId7" Type="http://schemas.openxmlformats.org/officeDocument/2006/relationships/oleObject" Target="../embeddings/oleObject14.bin"/><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image" Target="../media/image12.emf"/><Relationship Id="rId3" Type="http://schemas.openxmlformats.org/officeDocument/2006/relationships/oleObject" Target="../embeddings/oleObject12.bin"/><Relationship Id="rId2" Type="http://schemas.openxmlformats.org/officeDocument/2006/relationships/image" Target="../media/image11.emf"/><Relationship Id="rId13" Type="http://schemas.openxmlformats.org/officeDocument/2006/relationships/notesSlide" Target="../notesSlides/notesSlide6.xml"/><Relationship Id="rId12" Type="http://schemas.openxmlformats.org/officeDocument/2006/relationships/vmlDrawing" Target="../drawings/vmlDrawing4.vml"/><Relationship Id="rId11" Type="http://schemas.openxmlformats.org/officeDocument/2006/relationships/slideLayout" Target="../slideLayouts/slideLayout7.xml"/><Relationship Id="rId10" Type="http://schemas.openxmlformats.org/officeDocument/2006/relationships/image" Target="../media/image15.emf"/><Relationship Id="rId1" Type="http://schemas.openxmlformats.org/officeDocument/2006/relationships/oleObject" Target="../embeddings/oleObject11.bin"/></Relationships>
</file>

<file path=ppt/slides/_rels/slide60.xml.rels><?xml version="1.0" encoding="UTF-8" standalone="yes"?>
<Relationships xmlns="http://schemas.openxmlformats.org/package/2006/relationships"><Relationship Id="rId9" Type="http://schemas.openxmlformats.org/officeDocument/2006/relationships/oleObject" Target="../embeddings/oleObject360.bin"/><Relationship Id="rId8" Type="http://schemas.openxmlformats.org/officeDocument/2006/relationships/image" Target="../media/image371.emf"/><Relationship Id="rId7" Type="http://schemas.openxmlformats.org/officeDocument/2006/relationships/oleObject" Target="../embeddings/oleObject359.bin"/><Relationship Id="rId6" Type="http://schemas.openxmlformats.org/officeDocument/2006/relationships/image" Target="../media/image370.emf"/><Relationship Id="rId5" Type="http://schemas.openxmlformats.org/officeDocument/2006/relationships/oleObject" Target="../embeddings/oleObject358.bin"/><Relationship Id="rId4" Type="http://schemas.openxmlformats.org/officeDocument/2006/relationships/image" Target="../media/image369.emf"/><Relationship Id="rId3" Type="http://schemas.openxmlformats.org/officeDocument/2006/relationships/oleObject" Target="../embeddings/oleObject357.bin"/><Relationship Id="rId2" Type="http://schemas.openxmlformats.org/officeDocument/2006/relationships/image" Target="../media/image368.emf"/><Relationship Id="rId14" Type="http://schemas.openxmlformats.org/officeDocument/2006/relationships/vmlDrawing" Target="../drawings/vmlDrawing52.vml"/><Relationship Id="rId13" Type="http://schemas.openxmlformats.org/officeDocument/2006/relationships/slideLayout" Target="../slideLayouts/slideLayout7.xml"/><Relationship Id="rId12" Type="http://schemas.openxmlformats.org/officeDocument/2006/relationships/image" Target="../media/image373.wmf"/><Relationship Id="rId11" Type="http://schemas.openxmlformats.org/officeDocument/2006/relationships/oleObject" Target="../embeddings/oleObject361.bin"/><Relationship Id="rId10" Type="http://schemas.openxmlformats.org/officeDocument/2006/relationships/image" Target="../media/image372.emf"/><Relationship Id="rId1" Type="http://schemas.openxmlformats.org/officeDocument/2006/relationships/oleObject" Target="../embeddings/oleObject356.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20.bin"/><Relationship Id="rId8" Type="http://schemas.openxmlformats.org/officeDocument/2006/relationships/image" Target="../media/image19.emf"/><Relationship Id="rId7" Type="http://schemas.openxmlformats.org/officeDocument/2006/relationships/oleObject" Target="../embeddings/oleObject19.bin"/><Relationship Id="rId6" Type="http://schemas.openxmlformats.org/officeDocument/2006/relationships/image" Target="../media/image18.emf"/><Relationship Id="rId5" Type="http://schemas.openxmlformats.org/officeDocument/2006/relationships/oleObject" Target="../embeddings/oleObject18.bin"/><Relationship Id="rId4" Type="http://schemas.openxmlformats.org/officeDocument/2006/relationships/image" Target="../media/image17.emf"/><Relationship Id="rId3" Type="http://schemas.openxmlformats.org/officeDocument/2006/relationships/oleObject" Target="../embeddings/oleObject17.bin"/><Relationship Id="rId22" Type="http://schemas.openxmlformats.org/officeDocument/2006/relationships/notesSlide" Target="../notesSlides/notesSlide7.xml"/><Relationship Id="rId21" Type="http://schemas.openxmlformats.org/officeDocument/2006/relationships/vmlDrawing" Target="../drawings/vmlDrawing5.vml"/><Relationship Id="rId20" Type="http://schemas.openxmlformats.org/officeDocument/2006/relationships/slideLayout" Target="../slideLayouts/slideLayout7.xml"/><Relationship Id="rId2" Type="http://schemas.openxmlformats.org/officeDocument/2006/relationships/image" Target="../media/image16.emf"/><Relationship Id="rId19" Type="http://schemas.openxmlformats.org/officeDocument/2006/relationships/image" Target="../media/image25.png"/><Relationship Id="rId18" Type="http://schemas.openxmlformats.org/officeDocument/2006/relationships/image" Target="../media/image24.emf"/><Relationship Id="rId17" Type="http://schemas.openxmlformats.org/officeDocument/2006/relationships/oleObject" Target="../embeddings/oleObject24.bin"/><Relationship Id="rId16" Type="http://schemas.openxmlformats.org/officeDocument/2006/relationships/image" Target="../media/image23.emf"/><Relationship Id="rId15" Type="http://schemas.openxmlformats.org/officeDocument/2006/relationships/oleObject" Target="../embeddings/oleObject23.bin"/><Relationship Id="rId14" Type="http://schemas.openxmlformats.org/officeDocument/2006/relationships/image" Target="../media/image22.emf"/><Relationship Id="rId13" Type="http://schemas.openxmlformats.org/officeDocument/2006/relationships/oleObject" Target="../embeddings/oleObject22.bin"/><Relationship Id="rId12" Type="http://schemas.openxmlformats.org/officeDocument/2006/relationships/image" Target="../media/image21.emf"/><Relationship Id="rId11" Type="http://schemas.openxmlformats.org/officeDocument/2006/relationships/oleObject" Target="../embeddings/oleObject21.bin"/><Relationship Id="rId10" Type="http://schemas.openxmlformats.org/officeDocument/2006/relationships/image" Target="../media/image20.emf"/><Relationship Id="rId1" Type="http://schemas.openxmlformats.org/officeDocument/2006/relationships/oleObject" Target="../embeddings/oleObject16.bin"/></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29.bin"/><Relationship Id="rId8" Type="http://schemas.openxmlformats.org/officeDocument/2006/relationships/image" Target="../media/image29.emf"/><Relationship Id="rId7" Type="http://schemas.openxmlformats.org/officeDocument/2006/relationships/oleObject" Target="../embeddings/oleObject28.bin"/><Relationship Id="rId6" Type="http://schemas.openxmlformats.org/officeDocument/2006/relationships/image" Target="../media/image28.emf"/><Relationship Id="rId5" Type="http://schemas.openxmlformats.org/officeDocument/2006/relationships/oleObject" Target="../embeddings/oleObject27.bin"/><Relationship Id="rId4" Type="http://schemas.openxmlformats.org/officeDocument/2006/relationships/image" Target="../media/image27.emf"/><Relationship Id="rId31" Type="http://schemas.openxmlformats.org/officeDocument/2006/relationships/notesSlide" Target="../notesSlides/notesSlide8.xml"/><Relationship Id="rId30" Type="http://schemas.openxmlformats.org/officeDocument/2006/relationships/vmlDrawing" Target="../drawings/vmlDrawing6.vml"/><Relationship Id="rId3" Type="http://schemas.openxmlformats.org/officeDocument/2006/relationships/oleObject" Target="../embeddings/oleObject26.bin"/><Relationship Id="rId29" Type="http://schemas.openxmlformats.org/officeDocument/2006/relationships/slideLayout" Target="../slideLayouts/slideLayout7.xml"/><Relationship Id="rId28" Type="http://schemas.openxmlformats.org/officeDocument/2006/relationships/image" Target="../media/image39.emf"/><Relationship Id="rId27" Type="http://schemas.openxmlformats.org/officeDocument/2006/relationships/oleObject" Target="../embeddings/oleObject38.bin"/><Relationship Id="rId26" Type="http://schemas.openxmlformats.org/officeDocument/2006/relationships/image" Target="../media/image38.emf"/><Relationship Id="rId25" Type="http://schemas.openxmlformats.org/officeDocument/2006/relationships/oleObject" Target="../embeddings/oleObject37.bin"/><Relationship Id="rId24" Type="http://schemas.openxmlformats.org/officeDocument/2006/relationships/image" Target="../media/image37.emf"/><Relationship Id="rId23" Type="http://schemas.openxmlformats.org/officeDocument/2006/relationships/oleObject" Target="../embeddings/oleObject36.bin"/><Relationship Id="rId22" Type="http://schemas.openxmlformats.org/officeDocument/2006/relationships/image" Target="../media/image36.emf"/><Relationship Id="rId21" Type="http://schemas.openxmlformats.org/officeDocument/2006/relationships/oleObject" Target="../embeddings/oleObject35.bin"/><Relationship Id="rId20" Type="http://schemas.openxmlformats.org/officeDocument/2006/relationships/image" Target="../media/image35.emf"/><Relationship Id="rId2" Type="http://schemas.openxmlformats.org/officeDocument/2006/relationships/image" Target="../media/image26.emf"/><Relationship Id="rId19" Type="http://schemas.openxmlformats.org/officeDocument/2006/relationships/oleObject" Target="../embeddings/oleObject34.bin"/><Relationship Id="rId18" Type="http://schemas.openxmlformats.org/officeDocument/2006/relationships/image" Target="../media/image34.emf"/><Relationship Id="rId17" Type="http://schemas.openxmlformats.org/officeDocument/2006/relationships/oleObject" Target="../embeddings/oleObject33.bin"/><Relationship Id="rId16" Type="http://schemas.openxmlformats.org/officeDocument/2006/relationships/image" Target="../media/image33.emf"/><Relationship Id="rId15" Type="http://schemas.openxmlformats.org/officeDocument/2006/relationships/oleObject" Target="../embeddings/oleObject32.bin"/><Relationship Id="rId14" Type="http://schemas.openxmlformats.org/officeDocument/2006/relationships/image" Target="../media/image32.emf"/><Relationship Id="rId13" Type="http://schemas.openxmlformats.org/officeDocument/2006/relationships/oleObject" Target="../embeddings/oleObject31.bin"/><Relationship Id="rId12" Type="http://schemas.openxmlformats.org/officeDocument/2006/relationships/image" Target="../media/image31.emf"/><Relationship Id="rId11" Type="http://schemas.openxmlformats.org/officeDocument/2006/relationships/oleObject" Target="../embeddings/oleObject30.bin"/><Relationship Id="rId10" Type="http://schemas.openxmlformats.org/officeDocument/2006/relationships/image" Target="../media/image30.emf"/><Relationship Id="rId1" Type="http://schemas.openxmlformats.org/officeDocument/2006/relationships/oleObject" Target="../embeddings/oleObject25.bin"/></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43.bin"/><Relationship Id="rId8" Type="http://schemas.openxmlformats.org/officeDocument/2006/relationships/image" Target="../media/image43.emf"/><Relationship Id="rId7" Type="http://schemas.openxmlformats.org/officeDocument/2006/relationships/oleObject" Target="../embeddings/oleObject42.bin"/><Relationship Id="rId6" Type="http://schemas.openxmlformats.org/officeDocument/2006/relationships/image" Target="../media/image42.emf"/><Relationship Id="rId5" Type="http://schemas.openxmlformats.org/officeDocument/2006/relationships/oleObject" Target="../embeddings/oleObject41.bin"/><Relationship Id="rId4" Type="http://schemas.openxmlformats.org/officeDocument/2006/relationships/image" Target="../media/image41.emf"/><Relationship Id="rId3" Type="http://schemas.openxmlformats.org/officeDocument/2006/relationships/oleObject" Target="../embeddings/oleObject40.bin"/><Relationship Id="rId2" Type="http://schemas.openxmlformats.org/officeDocument/2006/relationships/image" Target="../media/image40.emf"/><Relationship Id="rId18" Type="http://schemas.openxmlformats.org/officeDocument/2006/relationships/vmlDrawing" Target="../drawings/vmlDrawing7.vml"/><Relationship Id="rId17" Type="http://schemas.openxmlformats.org/officeDocument/2006/relationships/slideLayout" Target="../slideLayouts/slideLayout7.xml"/><Relationship Id="rId16" Type="http://schemas.openxmlformats.org/officeDocument/2006/relationships/image" Target="../media/image47.emf"/><Relationship Id="rId15" Type="http://schemas.openxmlformats.org/officeDocument/2006/relationships/oleObject" Target="../embeddings/oleObject46.bin"/><Relationship Id="rId14" Type="http://schemas.openxmlformats.org/officeDocument/2006/relationships/image" Target="../media/image46.emf"/><Relationship Id="rId13" Type="http://schemas.openxmlformats.org/officeDocument/2006/relationships/oleObject" Target="../embeddings/oleObject45.bin"/><Relationship Id="rId12" Type="http://schemas.openxmlformats.org/officeDocument/2006/relationships/image" Target="../media/image45.emf"/><Relationship Id="rId11" Type="http://schemas.openxmlformats.org/officeDocument/2006/relationships/oleObject" Target="../embeddings/oleObject44.bin"/><Relationship Id="rId10" Type="http://schemas.openxmlformats.org/officeDocument/2006/relationships/image" Target="../media/image44.emf"/><Relationship Id="rId1" Type="http://schemas.openxmlformats.org/officeDocument/2006/relationships/oleObject" Target="../embeddings/oleObject3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179388" y="765175"/>
            <a:ext cx="51235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dirty="0">
                <a:solidFill>
                  <a:schemeClr val="accent2"/>
                </a:solidFill>
              </a:rPr>
              <a:t>2.2.1    </a:t>
            </a:r>
            <a:r>
              <a:rPr lang="zh-CN" altLang="en-US" dirty="0">
                <a:solidFill>
                  <a:schemeClr val="accent2"/>
                </a:solidFill>
              </a:rPr>
              <a:t>电介质对电场的影响</a:t>
            </a:r>
            <a:endParaRPr lang="zh-CN" altLang="en-US" b="0" dirty="0">
              <a:solidFill>
                <a:schemeClr val="accent2"/>
              </a:solidFill>
            </a:endParaRPr>
          </a:p>
        </p:txBody>
      </p:sp>
      <p:sp>
        <p:nvSpPr>
          <p:cNvPr id="5126" name="Rectangle 6"/>
          <p:cNvSpPr>
            <a:spLocks noChangeArrowheads="1"/>
          </p:cNvSpPr>
          <p:nvPr/>
        </p:nvSpPr>
        <p:spPr bwMode="auto">
          <a:xfrm>
            <a:off x="-7938" y="692150"/>
            <a:ext cx="9144001"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127" name="Text Box 7"/>
          <p:cNvSpPr txBox="1">
            <a:spLocks noChangeArrowheads="1"/>
          </p:cNvSpPr>
          <p:nvPr/>
        </p:nvSpPr>
        <p:spPr bwMode="auto">
          <a:xfrm>
            <a:off x="179388" y="1268413"/>
            <a:ext cx="5362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 typeface="Wingdings" panose="05000000000000000000" pitchFamily="2" charset="2"/>
              <a:buChar char="Ø"/>
            </a:pPr>
            <a:r>
              <a:rPr lang="zh-CN" altLang="en-US" sz="2800">
                <a:solidFill>
                  <a:srgbClr val="CC3300"/>
                </a:solidFill>
              </a:rPr>
              <a:t>电介质</a:t>
            </a:r>
            <a:r>
              <a:rPr lang="en-US" altLang="zh-CN" sz="2800">
                <a:solidFill>
                  <a:srgbClr val="CC3300"/>
                </a:solidFill>
              </a:rPr>
              <a:t>(Dielectric)</a:t>
            </a:r>
            <a:r>
              <a:rPr lang="zh-CN" altLang="en-US" sz="2800">
                <a:solidFill>
                  <a:schemeClr val="accent2"/>
                </a:solidFill>
              </a:rPr>
              <a:t>的主要特征：</a:t>
            </a:r>
            <a:endParaRPr lang="en-US" altLang="zh-CN" sz="2800">
              <a:solidFill>
                <a:schemeClr val="accent2"/>
              </a:solidFill>
            </a:endParaRPr>
          </a:p>
        </p:txBody>
      </p:sp>
      <p:sp>
        <p:nvSpPr>
          <p:cNvPr id="5128" name="Text Box 8"/>
          <p:cNvSpPr txBox="1">
            <a:spLocks noChangeArrowheads="1"/>
          </p:cNvSpPr>
          <p:nvPr/>
        </p:nvSpPr>
        <p:spPr bwMode="auto">
          <a:xfrm>
            <a:off x="1516063" y="1762125"/>
            <a:ext cx="6781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 typeface="Wingdings" panose="05000000000000000000" pitchFamily="2" charset="2"/>
              <a:buNone/>
            </a:pPr>
            <a:r>
              <a:rPr lang="zh-CN" altLang="en-US" sz="2800" dirty="0">
                <a:solidFill>
                  <a:schemeClr val="accent2"/>
                </a:solidFill>
              </a:rPr>
              <a:t>电子处于束缚状态，几乎不存在可以自由移动的电荷。</a:t>
            </a:r>
            <a:endParaRPr lang="en-US" altLang="zh-CN" sz="2800" b="0" dirty="0">
              <a:solidFill>
                <a:schemeClr val="accent2"/>
              </a:solidFill>
            </a:endParaRPr>
          </a:p>
        </p:txBody>
      </p:sp>
      <p:sp>
        <p:nvSpPr>
          <p:cNvPr id="5129" name="Text Box 9"/>
          <p:cNvSpPr txBox="1">
            <a:spLocks noChangeArrowheads="1"/>
          </p:cNvSpPr>
          <p:nvPr/>
        </p:nvSpPr>
        <p:spPr bwMode="auto">
          <a:xfrm>
            <a:off x="250825" y="2636838"/>
            <a:ext cx="2244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Clr>
                <a:srgbClr val="CC3300"/>
              </a:buClr>
              <a:buFont typeface="Wingdings" panose="05000000000000000000" pitchFamily="2" charset="2"/>
              <a:buChar char="Ø"/>
            </a:pPr>
            <a:r>
              <a:rPr lang="zh-CN" altLang="en-US" sz="2800">
                <a:solidFill>
                  <a:schemeClr val="accent2"/>
                </a:solidFill>
              </a:rPr>
              <a:t>本章研究：</a:t>
            </a:r>
            <a:endParaRPr lang="en-US" altLang="zh-CN" sz="2800">
              <a:solidFill>
                <a:schemeClr val="accent2"/>
              </a:solidFill>
            </a:endParaRPr>
          </a:p>
        </p:txBody>
      </p:sp>
      <p:sp>
        <p:nvSpPr>
          <p:cNvPr id="5130" name="Text Box 10"/>
          <p:cNvSpPr txBox="1">
            <a:spLocks noChangeArrowheads="1"/>
          </p:cNvSpPr>
          <p:nvPr/>
        </p:nvSpPr>
        <p:spPr bwMode="auto">
          <a:xfrm>
            <a:off x="1592263" y="3173413"/>
            <a:ext cx="68500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spcBef>
                <a:spcPct val="0"/>
              </a:spcBef>
              <a:buFontTx/>
              <a:buNone/>
            </a:pPr>
            <a:r>
              <a:rPr lang="zh-CN" altLang="en-US" sz="2800">
                <a:solidFill>
                  <a:schemeClr val="accent2"/>
                </a:solidFill>
              </a:rPr>
              <a:t>各向同性的</a:t>
            </a:r>
            <a:r>
              <a:rPr lang="zh-CN" altLang="en-US" sz="2800">
                <a:solidFill>
                  <a:srgbClr val="CC3300"/>
                </a:solidFill>
              </a:rPr>
              <a:t>理想的电介质</a:t>
            </a:r>
            <a:r>
              <a:rPr lang="zh-CN" altLang="en-US" sz="2800">
                <a:solidFill>
                  <a:schemeClr val="accent2"/>
                </a:solidFill>
              </a:rPr>
              <a:t>，其内部没有可以自由移动的电荷。也称为</a:t>
            </a:r>
            <a:r>
              <a:rPr lang="zh-CN" altLang="en-US" sz="2800">
                <a:solidFill>
                  <a:srgbClr val="CC3300"/>
                </a:solidFill>
              </a:rPr>
              <a:t>绝缘体</a:t>
            </a:r>
            <a:r>
              <a:rPr lang="zh-CN" altLang="en-US" sz="2800">
                <a:solidFill>
                  <a:schemeClr val="accent2"/>
                </a:solidFill>
              </a:rPr>
              <a:t>。</a:t>
            </a:r>
            <a:endParaRPr lang="en-US" altLang="zh-CN" sz="4000" b="0">
              <a:solidFill>
                <a:schemeClr val="accent2"/>
              </a:solidFill>
            </a:endParaRPr>
          </a:p>
        </p:txBody>
      </p:sp>
      <p:sp>
        <p:nvSpPr>
          <p:cNvPr id="5131" name="Text Box 11"/>
          <p:cNvSpPr txBox="1">
            <a:spLocks noChangeArrowheads="1"/>
          </p:cNvSpPr>
          <p:nvPr/>
        </p:nvSpPr>
        <p:spPr bwMode="auto">
          <a:xfrm>
            <a:off x="296863" y="4117975"/>
            <a:ext cx="5181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66750" indent="-66675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a:solidFill>
                  <a:schemeClr val="accent2"/>
                </a:solidFill>
              </a:rPr>
              <a:t>一、两种电容器加相同电压</a:t>
            </a:r>
            <a:endParaRPr lang="zh-CN" altLang="en-US" b="0"/>
          </a:p>
        </p:txBody>
      </p:sp>
      <p:grpSp>
        <p:nvGrpSpPr>
          <p:cNvPr id="2" name="Group 66"/>
          <p:cNvGrpSpPr/>
          <p:nvPr/>
        </p:nvGrpSpPr>
        <p:grpSpPr bwMode="auto">
          <a:xfrm>
            <a:off x="2303463" y="4926013"/>
            <a:ext cx="4029075" cy="1752600"/>
            <a:chOff x="1456" y="2928"/>
            <a:chExt cx="2538" cy="1104"/>
          </a:xfrm>
        </p:grpSpPr>
        <p:sp>
          <p:nvSpPr>
            <p:cNvPr id="2065" name="Line 13"/>
            <p:cNvSpPr>
              <a:spLocks noChangeShapeType="1"/>
            </p:cNvSpPr>
            <p:nvPr/>
          </p:nvSpPr>
          <p:spPr bwMode="auto">
            <a:xfrm>
              <a:off x="1801" y="2928"/>
              <a:ext cx="172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6" name="Line 14"/>
            <p:cNvSpPr>
              <a:spLocks noChangeShapeType="1"/>
            </p:cNvSpPr>
            <p:nvPr/>
          </p:nvSpPr>
          <p:spPr bwMode="auto">
            <a:xfrm>
              <a:off x="1801" y="4032"/>
              <a:ext cx="172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7" name="Line 15"/>
            <p:cNvSpPr>
              <a:spLocks noChangeShapeType="1"/>
            </p:cNvSpPr>
            <p:nvPr/>
          </p:nvSpPr>
          <p:spPr bwMode="auto">
            <a:xfrm>
              <a:off x="2665" y="2928"/>
              <a:ext cx="0" cy="33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68" name="Group 16"/>
            <p:cNvGrpSpPr/>
            <p:nvPr/>
          </p:nvGrpSpPr>
          <p:grpSpPr bwMode="auto">
            <a:xfrm>
              <a:off x="2521" y="3264"/>
              <a:ext cx="288" cy="480"/>
              <a:chOff x="1248" y="2400"/>
              <a:chExt cx="288" cy="480"/>
            </a:xfrm>
          </p:grpSpPr>
          <p:sp>
            <p:nvSpPr>
              <p:cNvPr id="2103" name="Line 17"/>
              <p:cNvSpPr>
                <a:spLocks noChangeShapeType="1"/>
              </p:cNvSpPr>
              <p:nvPr/>
            </p:nvSpPr>
            <p:spPr bwMode="auto">
              <a:xfrm>
                <a:off x="1248" y="2400"/>
                <a:ext cx="28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4" name="Line 18"/>
              <p:cNvSpPr>
                <a:spLocks noChangeShapeType="1"/>
              </p:cNvSpPr>
              <p:nvPr/>
            </p:nvSpPr>
            <p:spPr bwMode="auto">
              <a:xfrm>
                <a:off x="1296" y="2496"/>
                <a:ext cx="192"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5" name="Line 19"/>
              <p:cNvSpPr>
                <a:spLocks noChangeShapeType="1"/>
              </p:cNvSpPr>
              <p:nvPr/>
            </p:nvSpPr>
            <p:spPr bwMode="auto">
              <a:xfrm>
                <a:off x="1248" y="2592"/>
                <a:ext cx="28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6" name="Line 20"/>
              <p:cNvSpPr>
                <a:spLocks noChangeShapeType="1"/>
              </p:cNvSpPr>
              <p:nvPr/>
            </p:nvSpPr>
            <p:spPr bwMode="auto">
              <a:xfrm>
                <a:off x="1248" y="2784"/>
                <a:ext cx="28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7" name="Line 21"/>
              <p:cNvSpPr>
                <a:spLocks noChangeShapeType="1"/>
              </p:cNvSpPr>
              <p:nvPr/>
            </p:nvSpPr>
            <p:spPr bwMode="auto">
              <a:xfrm>
                <a:off x="1296" y="2688"/>
                <a:ext cx="192"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8" name="Line 22"/>
              <p:cNvSpPr>
                <a:spLocks noChangeShapeType="1"/>
              </p:cNvSpPr>
              <p:nvPr/>
            </p:nvSpPr>
            <p:spPr bwMode="auto">
              <a:xfrm>
                <a:off x="1296" y="2880"/>
                <a:ext cx="192"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69" name="Line 23"/>
            <p:cNvSpPr>
              <a:spLocks noChangeShapeType="1"/>
            </p:cNvSpPr>
            <p:nvPr/>
          </p:nvSpPr>
          <p:spPr bwMode="auto">
            <a:xfrm>
              <a:off x="2665" y="3744"/>
              <a:ext cx="0" cy="28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0" name="Line 25"/>
            <p:cNvSpPr>
              <a:spLocks noChangeShapeType="1"/>
            </p:cNvSpPr>
            <p:nvPr/>
          </p:nvSpPr>
          <p:spPr bwMode="auto">
            <a:xfrm>
              <a:off x="1801" y="2928"/>
              <a:ext cx="0" cy="432"/>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1" name="Line 27"/>
            <p:cNvSpPr>
              <a:spLocks noChangeShapeType="1"/>
            </p:cNvSpPr>
            <p:nvPr/>
          </p:nvSpPr>
          <p:spPr bwMode="auto">
            <a:xfrm>
              <a:off x="1465" y="3360"/>
              <a:ext cx="76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2" name="Line 28"/>
            <p:cNvSpPr>
              <a:spLocks noChangeShapeType="1"/>
            </p:cNvSpPr>
            <p:nvPr/>
          </p:nvSpPr>
          <p:spPr bwMode="auto">
            <a:xfrm>
              <a:off x="1465" y="3648"/>
              <a:ext cx="76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3" name="Line 29"/>
            <p:cNvSpPr>
              <a:spLocks noChangeShapeType="1"/>
            </p:cNvSpPr>
            <p:nvPr/>
          </p:nvSpPr>
          <p:spPr bwMode="auto">
            <a:xfrm>
              <a:off x="1801" y="3648"/>
              <a:ext cx="0" cy="384"/>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74" name="Group 57"/>
            <p:cNvGrpSpPr/>
            <p:nvPr/>
          </p:nvGrpSpPr>
          <p:grpSpPr bwMode="auto">
            <a:xfrm>
              <a:off x="1465" y="3120"/>
              <a:ext cx="720" cy="288"/>
              <a:chOff x="1440" y="3168"/>
              <a:chExt cx="720" cy="288"/>
            </a:xfrm>
          </p:grpSpPr>
          <p:sp>
            <p:nvSpPr>
              <p:cNvPr id="2099" name="Text Box 30"/>
              <p:cNvSpPr txBox="1">
                <a:spLocks noChangeArrowheads="1"/>
              </p:cNvSpPr>
              <p:nvPr/>
            </p:nvSpPr>
            <p:spPr bwMode="auto">
              <a:xfrm>
                <a:off x="1776" y="31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100" name="Text Box 31"/>
              <p:cNvSpPr txBox="1">
                <a:spLocks noChangeArrowheads="1"/>
              </p:cNvSpPr>
              <p:nvPr/>
            </p:nvSpPr>
            <p:spPr bwMode="auto">
              <a:xfrm>
                <a:off x="1935" y="31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101" name="Text Box 32"/>
              <p:cNvSpPr txBox="1">
                <a:spLocks noChangeArrowheads="1"/>
              </p:cNvSpPr>
              <p:nvPr/>
            </p:nvSpPr>
            <p:spPr bwMode="auto">
              <a:xfrm>
                <a:off x="1584" y="31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102" name="Text Box 33"/>
              <p:cNvSpPr txBox="1">
                <a:spLocks noChangeArrowheads="1"/>
              </p:cNvSpPr>
              <p:nvPr/>
            </p:nvSpPr>
            <p:spPr bwMode="auto">
              <a:xfrm>
                <a:off x="1440" y="31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2075" name="Group 58"/>
            <p:cNvGrpSpPr/>
            <p:nvPr/>
          </p:nvGrpSpPr>
          <p:grpSpPr bwMode="auto">
            <a:xfrm>
              <a:off x="1456" y="3504"/>
              <a:ext cx="729" cy="365"/>
              <a:chOff x="1440" y="3504"/>
              <a:chExt cx="729" cy="365"/>
            </a:xfrm>
          </p:grpSpPr>
          <p:sp>
            <p:nvSpPr>
              <p:cNvPr id="2095" name="Text Box 34"/>
              <p:cNvSpPr txBox="1">
                <a:spLocks noChangeArrowheads="1"/>
              </p:cNvSpPr>
              <p:nvPr/>
            </p:nvSpPr>
            <p:spPr bwMode="auto">
              <a:xfrm>
                <a:off x="1584" y="350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096" name="Text Box 35"/>
              <p:cNvSpPr txBox="1">
                <a:spLocks noChangeArrowheads="1"/>
              </p:cNvSpPr>
              <p:nvPr/>
            </p:nvSpPr>
            <p:spPr bwMode="auto">
              <a:xfrm>
                <a:off x="1440" y="350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097" name="Text Box 36"/>
              <p:cNvSpPr txBox="1">
                <a:spLocks noChangeArrowheads="1"/>
              </p:cNvSpPr>
              <p:nvPr/>
            </p:nvSpPr>
            <p:spPr bwMode="auto">
              <a:xfrm>
                <a:off x="1815" y="350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098" name="Text Box 37"/>
              <p:cNvSpPr txBox="1">
                <a:spLocks noChangeArrowheads="1"/>
              </p:cNvSpPr>
              <p:nvPr/>
            </p:nvSpPr>
            <p:spPr bwMode="auto">
              <a:xfrm>
                <a:off x="1968" y="350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sp>
          <p:nvSpPr>
            <p:cNvPr id="2076" name="Line 39"/>
            <p:cNvSpPr>
              <a:spLocks noChangeShapeType="1"/>
            </p:cNvSpPr>
            <p:nvPr/>
          </p:nvSpPr>
          <p:spPr bwMode="auto">
            <a:xfrm>
              <a:off x="3529" y="2928"/>
              <a:ext cx="0" cy="432"/>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7" name="Rectangle 41"/>
            <p:cNvSpPr>
              <a:spLocks noChangeArrowheads="1"/>
            </p:cNvSpPr>
            <p:nvPr/>
          </p:nvSpPr>
          <p:spPr bwMode="auto">
            <a:xfrm>
              <a:off x="3097" y="3360"/>
              <a:ext cx="864" cy="288"/>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078" name="Line 42"/>
            <p:cNvSpPr>
              <a:spLocks noChangeShapeType="1"/>
            </p:cNvSpPr>
            <p:nvPr/>
          </p:nvSpPr>
          <p:spPr bwMode="auto">
            <a:xfrm>
              <a:off x="3145" y="3360"/>
              <a:ext cx="76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 name="Line 43"/>
            <p:cNvSpPr>
              <a:spLocks noChangeShapeType="1"/>
            </p:cNvSpPr>
            <p:nvPr/>
          </p:nvSpPr>
          <p:spPr bwMode="auto">
            <a:xfrm>
              <a:off x="3145" y="3648"/>
              <a:ext cx="76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0" name="Line 44"/>
            <p:cNvSpPr>
              <a:spLocks noChangeShapeType="1"/>
            </p:cNvSpPr>
            <p:nvPr/>
          </p:nvSpPr>
          <p:spPr bwMode="auto">
            <a:xfrm>
              <a:off x="3529" y="3648"/>
              <a:ext cx="0" cy="384"/>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81" name="Group 59"/>
            <p:cNvGrpSpPr/>
            <p:nvPr/>
          </p:nvGrpSpPr>
          <p:grpSpPr bwMode="auto">
            <a:xfrm>
              <a:off x="3049" y="3120"/>
              <a:ext cx="945" cy="288"/>
              <a:chOff x="3024" y="3168"/>
              <a:chExt cx="945" cy="288"/>
            </a:xfrm>
          </p:grpSpPr>
          <p:sp>
            <p:nvSpPr>
              <p:cNvPr id="2089" name="Text Box 45"/>
              <p:cNvSpPr txBox="1">
                <a:spLocks noChangeArrowheads="1"/>
              </p:cNvSpPr>
              <p:nvPr/>
            </p:nvSpPr>
            <p:spPr bwMode="auto">
              <a:xfrm>
                <a:off x="3024" y="31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090" name="Text Box 46"/>
              <p:cNvSpPr txBox="1">
                <a:spLocks noChangeArrowheads="1"/>
              </p:cNvSpPr>
              <p:nvPr/>
            </p:nvSpPr>
            <p:spPr bwMode="auto">
              <a:xfrm>
                <a:off x="3168" y="31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091" name="Text Box 47"/>
              <p:cNvSpPr txBox="1">
                <a:spLocks noChangeArrowheads="1"/>
              </p:cNvSpPr>
              <p:nvPr/>
            </p:nvSpPr>
            <p:spPr bwMode="auto">
              <a:xfrm>
                <a:off x="3312" y="31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092" name="Text Box 48"/>
              <p:cNvSpPr txBox="1">
                <a:spLocks noChangeArrowheads="1"/>
              </p:cNvSpPr>
              <p:nvPr/>
            </p:nvSpPr>
            <p:spPr bwMode="auto">
              <a:xfrm>
                <a:off x="3456" y="31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093" name="Text Box 49"/>
              <p:cNvSpPr txBox="1">
                <a:spLocks noChangeArrowheads="1"/>
              </p:cNvSpPr>
              <p:nvPr/>
            </p:nvSpPr>
            <p:spPr bwMode="auto">
              <a:xfrm>
                <a:off x="3600" y="31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094" name="Text Box 50"/>
              <p:cNvSpPr txBox="1">
                <a:spLocks noChangeArrowheads="1"/>
              </p:cNvSpPr>
              <p:nvPr/>
            </p:nvSpPr>
            <p:spPr bwMode="auto">
              <a:xfrm>
                <a:off x="3744" y="31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2082" name="Group 60"/>
            <p:cNvGrpSpPr/>
            <p:nvPr/>
          </p:nvGrpSpPr>
          <p:grpSpPr bwMode="auto">
            <a:xfrm>
              <a:off x="3072" y="3504"/>
              <a:ext cx="912" cy="365"/>
              <a:chOff x="3072" y="3667"/>
              <a:chExt cx="912" cy="365"/>
            </a:xfrm>
          </p:grpSpPr>
          <p:sp>
            <p:nvSpPr>
              <p:cNvPr id="2083" name="Text Box 51"/>
              <p:cNvSpPr txBox="1">
                <a:spLocks noChangeArrowheads="1"/>
              </p:cNvSpPr>
              <p:nvPr/>
            </p:nvSpPr>
            <p:spPr bwMode="auto">
              <a:xfrm>
                <a:off x="3351" y="3667"/>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084" name="Text Box 52"/>
              <p:cNvSpPr txBox="1">
                <a:spLocks noChangeArrowheads="1"/>
              </p:cNvSpPr>
              <p:nvPr/>
            </p:nvSpPr>
            <p:spPr bwMode="auto">
              <a:xfrm>
                <a:off x="3495" y="3667"/>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085" name="Text Box 53"/>
              <p:cNvSpPr txBox="1">
                <a:spLocks noChangeArrowheads="1"/>
              </p:cNvSpPr>
              <p:nvPr/>
            </p:nvSpPr>
            <p:spPr bwMode="auto">
              <a:xfrm>
                <a:off x="3639" y="3667"/>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086" name="Text Box 54"/>
              <p:cNvSpPr txBox="1">
                <a:spLocks noChangeArrowheads="1"/>
              </p:cNvSpPr>
              <p:nvPr/>
            </p:nvSpPr>
            <p:spPr bwMode="auto">
              <a:xfrm>
                <a:off x="3783" y="3667"/>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087" name="Text Box 55"/>
              <p:cNvSpPr txBox="1">
                <a:spLocks noChangeArrowheads="1"/>
              </p:cNvSpPr>
              <p:nvPr/>
            </p:nvSpPr>
            <p:spPr bwMode="auto">
              <a:xfrm>
                <a:off x="3216" y="3667"/>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088" name="Text Box 56"/>
              <p:cNvSpPr txBox="1">
                <a:spLocks noChangeArrowheads="1"/>
              </p:cNvSpPr>
              <p:nvPr/>
            </p:nvSpPr>
            <p:spPr bwMode="auto">
              <a:xfrm>
                <a:off x="3072" y="3667"/>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sp>
        <p:nvSpPr>
          <p:cNvPr id="5181" name="Line 61"/>
          <p:cNvSpPr>
            <a:spLocks noChangeShapeType="1"/>
          </p:cNvSpPr>
          <p:nvPr/>
        </p:nvSpPr>
        <p:spPr bwMode="auto">
          <a:xfrm>
            <a:off x="5975350" y="5840413"/>
            <a:ext cx="762000" cy="45720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2" name="Text Box 62"/>
          <p:cNvSpPr txBox="1">
            <a:spLocks noChangeArrowheads="1"/>
          </p:cNvSpPr>
          <p:nvPr/>
        </p:nvSpPr>
        <p:spPr bwMode="auto">
          <a:xfrm>
            <a:off x="6662738" y="60833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电介质</a:t>
            </a:r>
            <a:endParaRPr lang="zh-CN" altLang="en-US" sz="2800">
              <a:solidFill>
                <a:schemeClr val="accent2"/>
              </a:solidFill>
            </a:endParaRPr>
          </a:p>
        </p:txBody>
      </p:sp>
      <p:sp>
        <p:nvSpPr>
          <p:cNvPr id="5183" name="Line 63"/>
          <p:cNvSpPr>
            <a:spLocks noChangeShapeType="1"/>
          </p:cNvSpPr>
          <p:nvPr/>
        </p:nvSpPr>
        <p:spPr bwMode="auto">
          <a:xfrm flipH="1">
            <a:off x="1744663" y="5764213"/>
            <a:ext cx="874712" cy="53340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4" name="Text Box 64"/>
          <p:cNvSpPr txBox="1">
            <a:spLocks noChangeArrowheads="1"/>
          </p:cNvSpPr>
          <p:nvPr/>
        </p:nvSpPr>
        <p:spPr bwMode="auto">
          <a:xfrm>
            <a:off x="846138" y="6145213"/>
            <a:ext cx="89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空气</a:t>
            </a:r>
            <a:endParaRPr lang="zh-CN" altLang="en-US" sz="2800">
              <a:solidFill>
                <a:schemeClr val="accent2"/>
              </a:solidFill>
            </a:endParaRPr>
          </a:p>
        </p:txBody>
      </p:sp>
      <p:sp>
        <p:nvSpPr>
          <p:cNvPr id="5185" name="AutoShape 65"/>
          <p:cNvSpPr>
            <a:spLocks noChangeArrowheads="1"/>
          </p:cNvSpPr>
          <p:nvPr/>
        </p:nvSpPr>
        <p:spPr bwMode="auto">
          <a:xfrm>
            <a:off x="6850063" y="4621213"/>
            <a:ext cx="1524000" cy="609600"/>
          </a:xfrm>
          <a:prstGeom prst="wedgeRoundRectCallout">
            <a:avLst>
              <a:gd name="adj1" fmla="val -106875"/>
              <a:gd name="adj2" fmla="val 69273"/>
              <a:gd name="adj3" fmla="val 16667"/>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rgbClr val="CC3300"/>
                </a:solidFill>
              </a:rPr>
              <a:t>电荷多</a:t>
            </a:r>
            <a:endParaRPr lang="zh-CN" altLang="en-US" sz="2800">
              <a:solidFill>
                <a:srgbClr val="CC3300"/>
              </a:solidFill>
            </a:endParaRPr>
          </a:p>
        </p:txBody>
      </p:sp>
      <p:sp>
        <p:nvSpPr>
          <p:cNvPr id="5187" name="Text Box 67"/>
          <p:cNvSpPr txBox="1">
            <a:spLocks noChangeArrowheads="1"/>
          </p:cNvSpPr>
          <p:nvPr/>
        </p:nvSpPr>
        <p:spPr bwMode="auto">
          <a:xfrm>
            <a:off x="1874838" y="65088"/>
            <a:ext cx="67826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3600" dirty="0">
                <a:solidFill>
                  <a:schemeClr val="accent2"/>
                </a:solidFill>
              </a:rPr>
              <a:t>2.2  </a:t>
            </a:r>
            <a:r>
              <a:rPr lang="zh-CN" altLang="en-US" sz="3600" dirty="0">
                <a:solidFill>
                  <a:schemeClr val="accent2"/>
                </a:solidFill>
              </a:rPr>
              <a:t>静电场中的电介质（</a:t>
            </a:r>
            <a:r>
              <a:rPr lang="en-US" altLang="zh-CN" sz="3600" dirty="0">
                <a:solidFill>
                  <a:schemeClr val="accent2"/>
                </a:solidFill>
              </a:rPr>
              <a:t>6</a:t>
            </a:r>
            <a:r>
              <a:rPr lang="zh-CN" altLang="en-US" sz="3600" dirty="0">
                <a:solidFill>
                  <a:schemeClr val="accent2"/>
                </a:solidFill>
              </a:rPr>
              <a:t>学时）</a:t>
            </a:r>
            <a:endParaRPr lang="zh-CN" altLang="en-US" sz="3600" dirty="0">
              <a:solidFill>
                <a:schemeClr val="accent2"/>
              </a:solidFill>
            </a:endParaRPr>
          </a:p>
        </p:txBody>
      </p:sp>
      <p:sp>
        <p:nvSpPr>
          <p:cNvPr id="2064" name="文本框 2"/>
          <p:cNvSpPr txBox="1">
            <a:spLocks noChangeArrowheads="1"/>
          </p:cNvSpPr>
          <p:nvPr/>
        </p:nvSpPr>
        <p:spPr bwMode="auto">
          <a:xfrm>
            <a:off x="8532813" y="6334125"/>
            <a:ext cx="604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(1)</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187"/>
                                        </p:tgtEl>
                                        <p:attrNameLst>
                                          <p:attrName>style.visibility</p:attrName>
                                        </p:attrNameLst>
                                      </p:cBhvr>
                                      <p:to>
                                        <p:strVal val="visible"/>
                                      </p:to>
                                    </p:set>
                                    <p:animEffect transition="in" filter="wipe(up)">
                                      <p:cBhvr>
                                        <p:cTn id="7" dur="500"/>
                                        <p:tgtEl>
                                          <p:spTgt spid="518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26"/>
                                        </p:tgtEl>
                                        <p:attrNameLst>
                                          <p:attrName>style.visibility</p:attrName>
                                        </p:attrNameLst>
                                      </p:cBhvr>
                                      <p:to>
                                        <p:strVal val="visible"/>
                                      </p:to>
                                    </p:set>
                                    <p:animEffect transition="in" filter="wipe(left)">
                                      <p:cBhvr>
                                        <p:cTn id="11" dur="500"/>
                                        <p:tgtEl>
                                          <p:spTgt spid="51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125"/>
                                        </p:tgtEl>
                                        <p:attrNameLst>
                                          <p:attrName>style.visibility</p:attrName>
                                        </p:attrNameLst>
                                      </p:cBhvr>
                                      <p:to>
                                        <p:strVal val="visible"/>
                                      </p:to>
                                    </p:set>
                                    <p:animEffect transition="in" filter="wipe(left)">
                                      <p:cBhvr>
                                        <p:cTn id="16" dur="500"/>
                                        <p:tgtEl>
                                          <p:spTgt spid="51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127"/>
                                        </p:tgtEl>
                                        <p:attrNameLst>
                                          <p:attrName>style.visibility</p:attrName>
                                        </p:attrNameLst>
                                      </p:cBhvr>
                                      <p:to>
                                        <p:strVal val="visible"/>
                                      </p:to>
                                    </p:set>
                                    <p:animEffect transition="in" filter="wipe(left)">
                                      <p:cBhvr>
                                        <p:cTn id="21" dur="500"/>
                                        <p:tgtEl>
                                          <p:spTgt spid="51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128"/>
                                        </p:tgtEl>
                                        <p:attrNameLst>
                                          <p:attrName>style.visibility</p:attrName>
                                        </p:attrNameLst>
                                      </p:cBhvr>
                                      <p:to>
                                        <p:strVal val="visible"/>
                                      </p:to>
                                    </p:set>
                                    <p:animEffect transition="in" filter="wipe(left)">
                                      <p:cBhvr>
                                        <p:cTn id="26" dur="500"/>
                                        <p:tgtEl>
                                          <p:spTgt spid="51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129"/>
                                        </p:tgtEl>
                                        <p:attrNameLst>
                                          <p:attrName>style.visibility</p:attrName>
                                        </p:attrNameLst>
                                      </p:cBhvr>
                                      <p:to>
                                        <p:strVal val="visible"/>
                                      </p:to>
                                    </p:set>
                                    <p:animEffect transition="in" filter="wipe(left)">
                                      <p:cBhvr>
                                        <p:cTn id="31" dur="500"/>
                                        <p:tgtEl>
                                          <p:spTgt spid="51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130"/>
                                        </p:tgtEl>
                                        <p:attrNameLst>
                                          <p:attrName>style.visibility</p:attrName>
                                        </p:attrNameLst>
                                      </p:cBhvr>
                                      <p:to>
                                        <p:strVal val="visible"/>
                                      </p:to>
                                    </p:set>
                                    <p:animEffect transition="in" filter="wipe(left)">
                                      <p:cBhvr>
                                        <p:cTn id="36" dur="500"/>
                                        <p:tgtEl>
                                          <p:spTgt spid="51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31"/>
                                        </p:tgtEl>
                                        <p:attrNameLst>
                                          <p:attrName>style.visibility</p:attrName>
                                        </p:attrNameLst>
                                      </p:cBhvr>
                                      <p:to>
                                        <p:strVal val="visible"/>
                                      </p:to>
                                    </p:set>
                                    <p:animEffect transition="in" filter="wipe(left)">
                                      <p:cBhvr>
                                        <p:cTn id="41" dur="500"/>
                                        <p:tgtEl>
                                          <p:spTgt spid="513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183"/>
                                        </p:tgtEl>
                                        <p:attrNameLst>
                                          <p:attrName>style.visibility</p:attrName>
                                        </p:attrNameLst>
                                      </p:cBhvr>
                                      <p:to>
                                        <p:strVal val="visible"/>
                                      </p:to>
                                    </p:set>
                                    <p:animEffect transition="in" filter="wipe(up)">
                                      <p:cBhvr>
                                        <p:cTn id="52" dur="500"/>
                                        <p:tgtEl>
                                          <p:spTgt spid="5183"/>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184"/>
                                        </p:tgtEl>
                                        <p:attrNameLst>
                                          <p:attrName>style.visibility</p:attrName>
                                        </p:attrNameLst>
                                      </p:cBhvr>
                                      <p:to>
                                        <p:strVal val="visible"/>
                                      </p:to>
                                    </p:set>
                                    <p:animEffect transition="in" filter="wipe(right)">
                                      <p:cBhvr>
                                        <p:cTn id="56" dur="500"/>
                                        <p:tgtEl>
                                          <p:spTgt spid="518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5181"/>
                                        </p:tgtEl>
                                        <p:attrNameLst>
                                          <p:attrName>style.visibility</p:attrName>
                                        </p:attrNameLst>
                                      </p:cBhvr>
                                      <p:to>
                                        <p:strVal val="visible"/>
                                      </p:to>
                                    </p:set>
                                    <p:animEffect transition="in" filter="wipe(up)">
                                      <p:cBhvr>
                                        <p:cTn id="61" dur="500"/>
                                        <p:tgtEl>
                                          <p:spTgt spid="5181"/>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5182"/>
                                        </p:tgtEl>
                                        <p:attrNameLst>
                                          <p:attrName>style.visibility</p:attrName>
                                        </p:attrNameLst>
                                      </p:cBhvr>
                                      <p:to>
                                        <p:strVal val="visible"/>
                                      </p:to>
                                    </p:set>
                                    <p:animEffect transition="in" filter="wipe(left)">
                                      <p:cBhvr>
                                        <p:cTn id="65" dur="500"/>
                                        <p:tgtEl>
                                          <p:spTgt spid="5182"/>
                                        </p:tgtEl>
                                      </p:cBhvr>
                                    </p:animEffect>
                                  </p:childTnLst>
                                </p:cTn>
                              </p:par>
                            </p:childTnLst>
                          </p:cTn>
                        </p:par>
                      </p:childTnLst>
                    </p:cTn>
                  </p:par>
                  <p:par>
                    <p:cTn id="66" fill="hold">
                      <p:stCondLst>
                        <p:cond delay="indefinite"/>
                      </p:stCondLst>
                      <p:childTnLst>
                        <p:par>
                          <p:cTn id="67" fill="hold">
                            <p:stCondLst>
                              <p:cond delay="0"/>
                            </p:stCondLst>
                            <p:childTnLst>
                              <p:par>
                                <p:cTn id="68" presetID="17" presetClass="entr" presetSubtype="8" fill="hold" grpId="0" nodeType="clickEffect">
                                  <p:stCondLst>
                                    <p:cond delay="0"/>
                                  </p:stCondLst>
                                  <p:childTnLst>
                                    <p:set>
                                      <p:cBhvr>
                                        <p:cTn id="69" dur="1" fill="hold">
                                          <p:stCondLst>
                                            <p:cond delay="0"/>
                                          </p:stCondLst>
                                        </p:cTn>
                                        <p:tgtEl>
                                          <p:spTgt spid="5185"/>
                                        </p:tgtEl>
                                        <p:attrNameLst>
                                          <p:attrName>style.visibility</p:attrName>
                                        </p:attrNameLst>
                                      </p:cBhvr>
                                      <p:to>
                                        <p:strVal val="visible"/>
                                      </p:to>
                                    </p:set>
                                    <p:anim calcmode="lin" valueType="num">
                                      <p:cBhvr>
                                        <p:cTn id="70" dur="500" fill="hold"/>
                                        <p:tgtEl>
                                          <p:spTgt spid="5185"/>
                                        </p:tgtEl>
                                        <p:attrNameLst>
                                          <p:attrName>ppt_x</p:attrName>
                                        </p:attrNameLst>
                                      </p:cBhvr>
                                      <p:tavLst>
                                        <p:tav tm="0">
                                          <p:val>
                                            <p:strVal val="#ppt_x-#ppt_w/2"/>
                                          </p:val>
                                        </p:tav>
                                        <p:tav tm="100000">
                                          <p:val>
                                            <p:strVal val="#ppt_x"/>
                                          </p:val>
                                        </p:tav>
                                      </p:tavLst>
                                    </p:anim>
                                    <p:anim calcmode="lin" valueType="num">
                                      <p:cBhvr>
                                        <p:cTn id="71" dur="500" fill="hold"/>
                                        <p:tgtEl>
                                          <p:spTgt spid="5185"/>
                                        </p:tgtEl>
                                        <p:attrNameLst>
                                          <p:attrName>ppt_y</p:attrName>
                                        </p:attrNameLst>
                                      </p:cBhvr>
                                      <p:tavLst>
                                        <p:tav tm="0">
                                          <p:val>
                                            <p:strVal val="#ppt_y"/>
                                          </p:val>
                                        </p:tav>
                                        <p:tav tm="100000">
                                          <p:val>
                                            <p:strVal val="#ppt_y"/>
                                          </p:val>
                                        </p:tav>
                                      </p:tavLst>
                                    </p:anim>
                                    <p:anim calcmode="lin" valueType="num">
                                      <p:cBhvr>
                                        <p:cTn id="72" dur="500" fill="hold"/>
                                        <p:tgtEl>
                                          <p:spTgt spid="5185"/>
                                        </p:tgtEl>
                                        <p:attrNameLst>
                                          <p:attrName>ppt_w</p:attrName>
                                        </p:attrNameLst>
                                      </p:cBhvr>
                                      <p:tavLst>
                                        <p:tav tm="0">
                                          <p:val>
                                            <p:fltVal val="0"/>
                                          </p:val>
                                        </p:tav>
                                        <p:tav tm="100000">
                                          <p:val>
                                            <p:strVal val="#ppt_w"/>
                                          </p:val>
                                        </p:tav>
                                      </p:tavLst>
                                    </p:anim>
                                    <p:anim calcmode="lin" valueType="num">
                                      <p:cBhvr>
                                        <p:cTn id="73" dur="500" fill="hold"/>
                                        <p:tgtEl>
                                          <p:spTgt spid="51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6" grpId="0" animBg="1"/>
      <p:bldP spid="5127" grpId="0" autoUpdateAnimBg="0"/>
      <p:bldP spid="5128" grpId="0" autoUpdateAnimBg="0"/>
      <p:bldP spid="5129" grpId="0" autoUpdateAnimBg="0"/>
      <p:bldP spid="5130" grpId="0" autoUpdateAnimBg="0"/>
      <p:bldP spid="5131" grpId="0" autoUpdateAnimBg="0"/>
      <p:bldP spid="5181" grpId="0" animBg="1"/>
      <p:bldP spid="5182" grpId="0" autoUpdateAnimBg="0"/>
      <p:bldP spid="5183" grpId="0" animBg="1"/>
      <p:bldP spid="5184" grpId="0" autoUpdateAnimBg="0"/>
      <p:bldP spid="5185" grpId="0" animBg="1" autoUpdateAnimBg="0"/>
      <p:bldP spid="518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124075" y="957263"/>
            <a:ext cx="38667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4000" dirty="0">
                <a:solidFill>
                  <a:srgbClr val="FF0000"/>
                </a:solidFill>
              </a:rPr>
              <a:t>作业：</a:t>
            </a:r>
            <a:r>
              <a:rPr lang="en-US" altLang="zh-CN" sz="4000" dirty="0">
                <a:solidFill>
                  <a:srgbClr val="FF0000"/>
                </a:solidFill>
              </a:rPr>
              <a:t>4-12, 4-13</a:t>
            </a:r>
            <a:endParaRPr lang="zh-CN" altLang="en-US" sz="4000" dirty="0">
              <a:solidFill>
                <a:srgbClr val="FF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83"/>
          <p:cNvSpPr txBox="1">
            <a:spLocks noChangeArrowheads="1"/>
          </p:cNvSpPr>
          <p:nvPr/>
        </p:nvSpPr>
        <p:spPr bwMode="auto">
          <a:xfrm>
            <a:off x="107950" y="44450"/>
            <a:ext cx="2500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3600">
                <a:solidFill>
                  <a:schemeClr val="accent2"/>
                </a:solidFill>
              </a:rPr>
              <a:t>电介质小结</a:t>
            </a:r>
            <a:endParaRPr lang="zh-CN" altLang="en-US" sz="3600">
              <a:solidFill>
                <a:srgbClr val="CC3300"/>
              </a:solidFill>
            </a:endParaRPr>
          </a:p>
        </p:txBody>
      </p:sp>
      <p:sp>
        <p:nvSpPr>
          <p:cNvPr id="3" name="Text Box 1083"/>
          <p:cNvSpPr txBox="1">
            <a:spLocks noChangeArrowheads="1"/>
          </p:cNvSpPr>
          <p:nvPr/>
        </p:nvSpPr>
        <p:spPr bwMode="auto">
          <a:xfrm>
            <a:off x="250825" y="836613"/>
            <a:ext cx="75612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AutoNum type="arabicPeriod"/>
            </a:pPr>
            <a:r>
              <a:rPr lang="zh-CN" altLang="en-US" sz="2800">
                <a:solidFill>
                  <a:srgbClr val="CC3300"/>
                </a:solidFill>
              </a:rPr>
              <a:t>什么是电介质，与导体的区别？</a:t>
            </a:r>
            <a:endParaRPr lang="en-US" altLang="zh-CN" sz="2800">
              <a:solidFill>
                <a:srgbClr val="CC3300"/>
              </a:solidFill>
            </a:endParaRPr>
          </a:p>
          <a:p>
            <a:pPr eaLnBrk="1" hangingPunct="1">
              <a:spcBef>
                <a:spcPct val="0"/>
              </a:spcBef>
              <a:buFontTx/>
              <a:buNone/>
            </a:pPr>
            <a:r>
              <a:rPr lang="zh-CN" altLang="en-US" sz="2800">
                <a:solidFill>
                  <a:srgbClr val="CC3300"/>
                </a:solidFill>
              </a:rPr>
              <a:t>绝缘体，没有自由电子</a:t>
            </a:r>
            <a:endParaRPr lang="en-US" altLang="zh-CN" sz="2800">
              <a:solidFill>
                <a:srgbClr val="CC3300"/>
              </a:solidFill>
            </a:endParaRPr>
          </a:p>
        </p:txBody>
      </p:sp>
      <p:sp>
        <p:nvSpPr>
          <p:cNvPr id="4" name="Text Box 1083"/>
          <p:cNvSpPr txBox="1">
            <a:spLocks noChangeArrowheads="1"/>
          </p:cNvSpPr>
          <p:nvPr/>
        </p:nvSpPr>
        <p:spPr bwMode="auto">
          <a:xfrm>
            <a:off x="250825" y="1916113"/>
            <a:ext cx="79216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dirty="0">
                <a:solidFill>
                  <a:srgbClr val="CC3300"/>
                </a:solidFill>
              </a:rPr>
              <a:t>2. </a:t>
            </a:r>
            <a:r>
              <a:rPr lang="zh-CN" altLang="en-US" sz="2800" dirty="0">
                <a:solidFill>
                  <a:srgbClr val="CC3300"/>
                </a:solidFill>
              </a:rPr>
              <a:t>无极分子与有极分子</a:t>
            </a:r>
            <a:endParaRPr lang="en-US" altLang="zh-CN" sz="2800" dirty="0">
              <a:solidFill>
                <a:srgbClr val="CC3300"/>
              </a:solidFill>
            </a:endParaRPr>
          </a:p>
          <a:p>
            <a:pPr eaLnBrk="1" hangingPunct="1">
              <a:spcBef>
                <a:spcPct val="0"/>
              </a:spcBef>
              <a:buFontTx/>
              <a:buNone/>
            </a:pPr>
            <a:r>
              <a:rPr lang="zh-CN" altLang="en-US" sz="2800" dirty="0">
                <a:solidFill>
                  <a:srgbClr val="CC3300"/>
                </a:solidFill>
              </a:rPr>
              <a:t>（</a:t>
            </a:r>
            <a:r>
              <a:rPr lang="en-US" altLang="zh-CN" sz="2800" dirty="0">
                <a:solidFill>
                  <a:srgbClr val="CC3300"/>
                </a:solidFill>
              </a:rPr>
              <a:t>1</a:t>
            </a:r>
            <a:r>
              <a:rPr lang="zh-CN" altLang="en-US" sz="2800" dirty="0">
                <a:solidFill>
                  <a:srgbClr val="CC3300"/>
                </a:solidFill>
              </a:rPr>
              <a:t>）分子中正负电荷的重心</a:t>
            </a:r>
            <a:endParaRPr lang="en-US" altLang="zh-CN" sz="2800" dirty="0">
              <a:solidFill>
                <a:srgbClr val="CC3300"/>
              </a:solidFill>
            </a:endParaRPr>
          </a:p>
          <a:p>
            <a:pPr eaLnBrk="1" hangingPunct="1">
              <a:spcBef>
                <a:spcPct val="0"/>
              </a:spcBef>
              <a:buFontTx/>
              <a:buNone/>
            </a:pPr>
            <a:r>
              <a:rPr lang="zh-CN" altLang="en-US" sz="2800" dirty="0">
                <a:solidFill>
                  <a:srgbClr val="CC3300"/>
                </a:solidFill>
              </a:rPr>
              <a:t>（</a:t>
            </a:r>
            <a:r>
              <a:rPr lang="en-US" altLang="zh-CN" sz="2800" dirty="0">
                <a:solidFill>
                  <a:srgbClr val="CC3300"/>
                </a:solidFill>
              </a:rPr>
              <a:t>2</a:t>
            </a:r>
            <a:r>
              <a:rPr lang="zh-CN" altLang="en-US" sz="2800" dirty="0">
                <a:solidFill>
                  <a:srgbClr val="CC3300"/>
                </a:solidFill>
              </a:rPr>
              <a:t>）一个中性分子等效于一个电偶极子</a:t>
            </a:r>
            <a:endParaRPr lang="en-US" altLang="zh-CN" sz="2800" dirty="0">
              <a:solidFill>
                <a:srgbClr val="CC3300"/>
              </a:solidFill>
            </a:endParaRPr>
          </a:p>
          <a:p>
            <a:pPr eaLnBrk="1" hangingPunct="1">
              <a:spcBef>
                <a:spcPct val="0"/>
              </a:spcBef>
              <a:buFontTx/>
              <a:buNone/>
            </a:pPr>
            <a:r>
              <a:rPr lang="zh-CN" altLang="en-US" sz="2800" dirty="0">
                <a:solidFill>
                  <a:srgbClr val="CC3300"/>
                </a:solidFill>
              </a:rPr>
              <a:t>（</a:t>
            </a:r>
            <a:r>
              <a:rPr lang="en-US" altLang="zh-CN" sz="2800" dirty="0">
                <a:solidFill>
                  <a:srgbClr val="CC3300"/>
                </a:solidFill>
              </a:rPr>
              <a:t>3</a:t>
            </a:r>
            <a:r>
              <a:rPr lang="zh-CN" altLang="en-US" sz="2800" dirty="0">
                <a:solidFill>
                  <a:srgbClr val="CC3300"/>
                </a:solidFill>
              </a:rPr>
              <a:t>）根据电偶极矩的有无，分为无极与有极分子</a:t>
            </a:r>
            <a:endParaRPr lang="en-US" altLang="zh-CN" sz="2800" dirty="0">
              <a:solidFill>
                <a:srgbClr val="CC3300"/>
              </a:solidFill>
            </a:endParaRPr>
          </a:p>
        </p:txBody>
      </p:sp>
      <p:sp>
        <p:nvSpPr>
          <p:cNvPr id="5" name="Text Box 1083"/>
          <p:cNvSpPr txBox="1">
            <a:spLocks noChangeArrowheads="1"/>
          </p:cNvSpPr>
          <p:nvPr/>
        </p:nvSpPr>
        <p:spPr bwMode="auto">
          <a:xfrm>
            <a:off x="179388" y="3933825"/>
            <a:ext cx="856932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C3300"/>
                </a:solidFill>
              </a:rPr>
              <a:t>3. </a:t>
            </a:r>
            <a:r>
              <a:rPr lang="zh-CN" altLang="en-US" sz="2800">
                <a:solidFill>
                  <a:srgbClr val="CC3300"/>
                </a:solidFill>
              </a:rPr>
              <a:t>什么是极化</a:t>
            </a:r>
            <a:endParaRPr lang="en-US" altLang="zh-CN" sz="2800">
              <a:solidFill>
                <a:srgbClr val="CC3300"/>
              </a:solidFill>
            </a:endParaRPr>
          </a:p>
          <a:p>
            <a:pPr eaLnBrk="1" hangingPunct="1">
              <a:spcBef>
                <a:spcPct val="0"/>
              </a:spcBef>
              <a:buFontTx/>
              <a:buNone/>
            </a:pPr>
            <a:r>
              <a:rPr lang="zh-CN" altLang="en-US" sz="2800">
                <a:solidFill>
                  <a:srgbClr val="CC3300"/>
                </a:solidFill>
              </a:rPr>
              <a:t>（</a:t>
            </a:r>
            <a:r>
              <a:rPr lang="en-US" altLang="zh-CN" sz="2800">
                <a:solidFill>
                  <a:srgbClr val="CC3300"/>
                </a:solidFill>
              </a:rPr>
              <a:t>1</a:t>
            </a:r>
            <a:r>
              <a:rPr lang="zh-CN" altLang="en-US" sz="2800">
                <a:solidFill>
                  <a:srgbClr val="CC3300"/>
                </a:solidFill>
              </a:rPr>
              <a:t>）无外电场，为什么电介质中任一小区域内的电偶极矩为零？</a:t>
            </a:r>
            <a:endParaRPr lang="en-US" altLang="zh-CN" sz="2800">
              <a:solidFill>
                <a:srgbClr val="CC3300"/>
              </a:solidFill>
            </a:endParaRPr>
          </a:p>
          <a:p>
            <a:pPr eaLnBrk="1" hangingPunct="1">
              <a:spcBef>
                <a:spcPct val="0"/>
              </a:spcBef>
              <a:buFontTx/>
              <a:buNone/>
            </a:pPr>
            <a:r>
              <a:rPr lang="zh-CN" altLang="en-US" sz="2800">
                <a:solidFill>
                  <a:srgbClr val="CC3300"/>
                </a:solidFill>
              </a:rPr>
              <a:t>（</a:t>
            </a:r>
            <a:r>
              <a:rPr lang="en-US" altLang="zh-CN" sz="2800">
                <a:solidFill>
                  <a:srgbClr val="CC3300"/>
                </a:solidFill>
              </a:rPr>
              <a:t>2</a:t>
            </a:r>
            <a:r>
              <a:rPr lang="zh-CN" altLang="en-US" sz="2800">
                <a:solidFill>
                  <a:srgbClr val="CC3300"/>
                </a:solidFill>
              </a:rPr>
              <a:t>）</a:t>
            </a:r>
            <a:r>
              <a:rPr lang="zh-CN" altLang="en-US" sz="2800">
                <a:solidFill>
                  <a:srgbClr val="7030A0"/>
                </a:solidFill>
              </a:rPr>
              <a:t>电介质放于外电场中，电介质表面出现电荷层</a:t>
            </a:r>
            <a:endParaRPr lang="en-US" altLang="zh-CN" sz="2800">
              <a:solidFill>
                <a:srgbClr val="7030A0"/>
              </a:solidFill>
            </a:endParaRPr>
          </a:p>
          <a:p>
            <a:pPr eaLnBrk="1" hangingPunct="1">
              <a:spcBef>
                <a:spcPct val="0"/>
              </a:spcBef>
              <a:buFontTx/>
              <a:buNone/>
            </a:pPr>
            <a:r>
              <a:rPr lang="zh-CN" altLang="en-US" sz="2800">
                <a:solidFill>
                  <a:srgbClr val="CC3300"/>
                </a:solidFill>
              </a:rPr>
              <a:t>（</a:t>
            </a:r>
            <a:r>
              <a:rPr lang="en-US" altLang="zh-CN" sz="2800">
                <a:solidFill>
                  <a:srgbClr val="CC3300"/>
                </a:solidFill>
              </a:rPr>
              <a:t>3</a:t>
            </a:r>
            <a:r>
              <a:rPr lang="zh-CN" altLang="en-US" sz="2800">
                <a:solidFill>
                  <a:srgbClr val="CC3300"/>
                </a:solidFill>
              </a:rPr>
              <a:t>）束缚电荷（极化电荷）</a:t>
            </a:r>
            <a:endParaRPr lang="en-US" altLang="zh-CN" sz="2800">
              <a:solidFill>
                <a:srgbClr val="CC3300"/>
              </a:solidFill>
            </a:endParaRPr>
          </a:p>
          <a:p>
            <a:pPr eaLnBrk="1" hangingPunct="1">
              <a:spcBef>
                <a:spcPct val="0"/>
              </a:spcBef>
              <a:buFontTx/>
              <a:buNone/>
            </a:pPr>
            <a:r>
              <a:rPr lang="zh-CN" altLang="en-US" sz="2800">
                <a:solidFill>
                  <a:srgbClr val="CC3300"/>
                </a:solidFill>
              </a:rPr>
              <a:t>（</a:t>
            </a:r>
            <a:r>
              <a:rPr lang="en-US" altLang="zh-CN" sz="2800">
                <a:solidFill>
                  <a:srgbClr val="CC3300"/>
                </a:solidFill>
              </a:rPr>
              <a:t>4</a:t>
            </a:r>
            <a:r>
              <a:rPr lang="zh-CN" altLang="en-US" sz="2800">
                <a:solidFill>
                  <a:srgbClr val="CC3300"/>
                </a:solidFill>
              </a:rPr>
              <a:t>）极化越显著，电介质表面出现的束缚电荷越多</a:t>
            </a:r>
            <a:endParaRPr lang="en-US" altLang="zh-CN" sz="2800">
              <a:solidFill>
                <a:srgbClr val="CC3300"/>
              </a:solidFill>
            </a:endParaRPr>
          </a:p>
          <a:p>
            <a:pPr eaLnBrk="1" hangingPunct="1">
              <a:spcBef>
                <a:spcPct val="0"/>
              </a:spcBef>
              <a:buFontTx/>
              <a:buNone/>
            </a:pPr>
            <a:endParaRPr lang="en-US" altLang="zh-CN" sz="2800">
              <a:solidFill>
                <a:srgbClr val="CC3300"/>
              </a:solidFill>
            </a:endParaRPr>
          </a:p>
        </p:txBody>
      </p:sp>
      <p:grpSp>
        <p:nvGrpSpPr>
          <p:cNvPr id="6" name="Group 399"/>
          <p:cNvGrpSpPr/>
          <p:nvPr/>
        </p:nvGrpSpPr>
        <p:grpSpPr bwMode="auto">
          <a:xfrm>
            <a:off x="6372225" y="836613"/>
            <a:ext cx="2586038" cy="1524000"/>
            <a:chOff x="3840" y="672"/>
            <a:chExt cx="1629" cy="960"/>
          </a:xfrm>
        </p:grpSpPr>
        <p:grpSp>
          <p:nvGrpSpPr>
            <p:cNvPr id="12296" name="Group 23"/>
            <p:cNvGrpSpPr/>
            <p:nvPr/>
          </p:nvGrpSpPr>
          <p:grpSpPr bwMode="auto">
            <a:xfrm>
              <a:off x="3840" y="672"/>
              <a:ext cx="1440" cy="960"/>
              <a:chOff x="2064" y="912"/>
              <a:chExt cx="1440" cy="960"/>
            </a:xfrm>
          </p:grpSpPr>
          <p:sp>
            <p:nvSpPr>
              <p:cNvPr id="12347" name="Line 24"/>
              <p:cNvSpPr>
                <a:spLocks noChangeShapeType="1"/>
              </p:cNvSpPr>
              <p:nvPr/>
            </p:nvSpPr>
            <p:spPr bwMode="auto">
              <a:xfrm>
                <a:off x="2064" y="912"/>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48" name="Line 25"/>
              <p:cNvSpPr>
                <a:spLocks noChangeShapeType="1"/>
              </p:cNvSpPr>
              <p:nvPr/>
            </p:nvSpPr>
            <p:spPr bwMode="auto">
              <a:xfrm>
                <a:off x="2064" y="1104"/>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49" name="Line 26"/>
              <p:cNvSpPr>
                <a:spLocks noChangeShapeType="1"/>
              </p:cNvSpPr>
              <p:nvPr/>
            </p:nvSpPr>
            <p:spPr bwMode="auto">
              <a:xfrm>
                <a:off x="2064" y="1296"/>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50" name="Line 27"/>
              <p:cNvSpPr>
                <a:spLocks noChangeShapeType="1"/>
              </p:cNvSpPr>
              <p:nvPr/>
            </p:nvSpPr>
            <p:spPr bwMode="auto">
              <a:xfrm>
                <a:off x="2064" y="1488"/>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51" name="Line 28"/>
              <p:cNvSpPr>
                <a:spLocks noChangeShapeType="1"/>
              </p:cNvSpPr>
              <p:nvPr/>
            </p:nvSpPr>
            <p:spPr bwMode="auto">
              <a:xfrm>
                <a:off x="2064" y="1680"/>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52" name="Line 29"/>
              <p:cNvSpPr>
                <a:spLocks noChangeShapeType="1"/>
              </p:cNvSpPr>
              <p:nvPr/>
            </p:nvSpPr>
            <p:spPr bwMode="auto">
              <a:xfrm>
                <a:off x="2064" y="1872"/>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297" name="Rectangle 30"/>
            <p:cNvSpPr>
              <a:spLocks noChangeArrowheads="1"/>
            </p:cNvSpPr>
            <p:nvPr/>
          </p:nvSpPr>
          <p:spPr bwMode="auto">
            <a:xfrm>
              <a:off x="3936" y="768"/>
              <a:ext cx="1200" cy="768"/>
            </a:xfrm>
            <a:prstGeom prst="rect">
              <a:avLst/>
            </a:prstGeom>
            <a:noFill/>
            <a:ln w="28575">
              <a:solidFill>
                <a:srgbClr val="CC33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12298" name="Group 256"/>
            <p:cNvGrpSpPr/>
            <p:nvPr/>
          </p:nvGrpSpPr>
          <p:grpSpPr bwMode="auto">
            <a:xfrm>
              <a:off x="3936" y="768"/>
              <a:ext cx="609" cy="365"/>
              <a:chOff x="4032" y="2112"/>
              <a:chExt cx="609" cy="365"/>
            </a:xfrm>
          </p:grpSpPr>
          <p:grpSp>
            <p:nvGrpSpPr>
              <p:cNvPr id="12340" name="Group 241"/>
              <p:cNvGrpSpPr/>
              <p:nvPr/>
            </p:nvGrpSpPr>
            <p:grpSpPr bwMode="auto">
              <a:xfrm>
                <a:off x="4032" y="2112"/>
                <a:ext cx="201" cy="365"/>
                <a:chOff x="2352" y="1200"/>
                <a:chExt cx="201" cy="365"/>
              </a:xfrm>
            </p:grpSpPr>
            <p:sp>
              <p:nvSpPr>
                <p:cNvPr id="12345" name="Oval 242"/>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46" name="Text Box 243"/>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2341" name="Group 244"/>
              <p:cNvGrpSpPr/>
              <p:nvPr/>
            </p:nvGrpSpPr>
            <p:grpSpPr bwMode="auto">
              <a:xfrm>
                <a:off x="4416" y="2160"/>
                <a:ext cx="225" cy="288"/>
                <a:chOff x="2832" y="1248"/>
                <a:chExt cx="225" cy="288"/>
              </a:xfrm>
            </p:grpSpPr>
            <p:sp>
              <p:nvSpPr>
                <p:cNvPr id="12343" name="Oval 245"/>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44" name="Text Box 246"/>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2342" name="Line 247"/>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299" name="Group 257"/>
            <p:cNvGrpSpPr/>
            <p:nvPr/>
          </p:nvGrpSpPr>
          <p:grpSpPr bwMode="auto">
            <a:xfrm>
              <a:off x="4527" y="720"/>
              <a:ext cx="609" cy="365"/>
              <a:chOff x="4032" y="2112"/>
              <a:chExt cx="609" cy="365"/>
            </a:xfrm>
          </p:grpSpPr>
          <p:grpSp>
            <p:nvGrpSpPr>
              <p:cNvPr id="12333" name="Group 258"/>
              <p:cNvGrpSpPr/>
              <p:nvPr/>
            </p:nvGrpSpPr>
            <p:grpSpPr bwMode="auto">
              <a:xfrm>
                <a:off x="4032" y="2112"/>
                <a:ext cx="201" cy="365"/>
                <a:chOff x="2352" y="1200"/>
                <a:chExt cx="201" cy="365"/>
              </a:xfrm>
            </p:grpSpPr>
            <p:sp>
              <p:nvSpPr>
                <p:cNvPr id="12338" name="Oval 259"/>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39" name="Text Box 260"/>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2334" name="Group 261"/>
              <p:cNvGrpSpPr/>
              <p:nvPr/>
            </p:nvGrpSpPr>
            <p:grpSpPr bwMode="auto">
              <a:xfrm>
                <a:off x="4416" y="2160"/>
                <a:ext cx="225" cy="288"/>
                <a:chOff x="2832" y="1248"/>
                <a:chExt cx="225" cy="288"/>
              </a:xfrm>
            </p:grpSpPr>
            <p:sp>
              <p:nvSpPr>
                <p:cNvPr id="12336" name="Oval 262"/>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37" name="Text Box 263"/>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2335" name="Line 264"/>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300" name="Group 265"/>
            <p:cNvGrpSpPr/>
            <p:nvPr/>
          </p:nvGrpSpPr>
          <p:grpSpPr bwMode="auto">
            <a:xfrm>
              <a:off x="3936" y="1008"/>
              <a:ext cx="609" cy="365"/>
              <a:chOff x="4032" y="2112"/>
              <a:chExt cx="609" cy="365"/>
            </a:xfrm>
          </p:grpSpPr>
          <p:grpSp>
            <p:nvGrpSpPr>
              <p:cNvPr id="12326" name="Group 266"/>
              <p:cNvGrpSpPr/>
              <p:nvPr/>
            </p:nvGrpSpPr>
            <p:grpSpPr bwMode="auto">
              <a:xfrm>
                <a:off x="4032" y="2112"/>
                <a:ext cx="201" cy="365"/>
                <a:chOff x="2352" y="1200"/>
                <a:chExt cx="201" cy="365"/>
              </a:xfrm>
            </p:grpSpPr>
            <p:sp>
              <p:nvSpPr>
                <p:cNvPr id="12331" name="Oval 267"/>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32" name="Text Box 268"/>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2327" name="Group 269"/>
              <p:cNvGrpSpPr/>
              <p:nvPr/>
            </p:nvGrpSpPr>
            <p:grpSpPr bwMode="auto">
              <a:xfrm>
                <a:off x="4416" y="2160"/>
                <a:ext cx="225" cy="288"/>
                <a:chOff x="2832" y="1248"/>
                <a:chExt cx="225" cy="288"/>
              </a:xfrm>
            </p:grpSpPr>
            <p:sp>
              <p:nvSpPr>
                <p:cNvPr id="12329" name="Oval 270"/>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30" name="Text Box 271"/>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2328" name="Line 272"/>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301" name="Group 273"/>
            <p:cNvGrpSpPr/>
            <p:nvPr/>
          </p:nvGrpSpPr>
          <p:grpSpPr bwMode="auto">
            <a:xfrm>
              <a:off x="3936" y="1219"/>
              <a:ext cx="609" cy="365"/>
              <a:chOff x="4032" y="2112"/>
              <a:chExt cx="609" cy="365"/>
            </a:xfrm>
          </p:grpSpPr>
          <p:grpSp>
            <p:nvGrpSpPr>
              <p:cNvPr id="12319" name="Group 274"/>
              <p:cNvGrpSpPr/>
              <p:nvPr/>
            </p:nvGrpSpPr>
            <p:grpSpPr bwMode="auto">
              <a:xfrm>
                <a:off x="4032" y="2112"/>
                <a:ext cx="201" cy="365"/>
                <a:chOff x="2352" y="1200"/>
                <a:chExt cx="201" cy="365"/>
              </a:xfrm>
            </p:grpSpPr>
            <p:sp>
              <p:nvSpPr>
                <p:cNvPr id="12324" name="Oval 275"/>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25" name="Text Box 276"/>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2320" name="Group 277"/>
              <p:cNvGrpSpPr/>
              <p:nvPr/>
            </p:nvGrpSpPr>
            <p:grpSpPr bwMode="auto">
              <a:xfrm>
                <a:off x="4416" y="2160"/>
                <a:ext cx="225" cy="288"/>
                <a:chOff x="2832" y="1248"/>
                <a:chExt cx="225" cy="288"/>
              </a:xfrm>
            </p:grpSpPr>
            <p:sp>
              <p:nvSpPr>
                <p:cNvPr id="12322" name="Oval 278"/>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23" name="Text Box 279"/>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2321" name="Line 280"/>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302" name="Group 281"/>
            <p:cNvGrpSpPr/>
            <p:nvPr/>
          </p:nvGrpSpPr>
          <p:grpSpPr bwMode="auto">
            <a:xfrm>
              <a:off x="4512" y="979"/>
              <a:ext cx="609" cy="365"/>
              <a:chOff x="4032" y="2112"/>
              <a:chExt cx="609" cy="365"/>
            </a:xfrm>
          </p:grpSpPr>
          <p:grpSp>
            <p:nvGrpSpPr>
              <p:cNvPr id="12312" name="Group 282"/>
              <p:cNvGrpSpPr/>
              <p:nvPr/>
            </p:nvGrpSpPr>
            <p:grpSpPr bwMode="auto">
              <a:xfrm>
                <a:off x="4032" y="2112"/>
                <a:ext cx="201" cy="365"/>
                <a:chOff x="2352" y="1200"/>
                <a:chExt cx="201" cy="365"/>
              </a:xfrm>
            </p:grpSpPr>
            <p:sp>
              <p:nvSpPr>
                <p:cNvPr id="12317" name="Oval 283"/>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18" name="Text Box 284"/>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2313" name="Group 285"/>
              <p:cNvGrpSpPr/>
              <p:nvPr/>
            </p:nvGrpSpPr>
            <p:grpSpPr bwMode="auto">
              <a:xfrm>
                <a:off x="4416" y="2160"/>
                <a:ext cx="225" cy="288"/>
                <a:chOff x="2832" y="1248"/>
                <a:chExt cx="225" cy="288"/>
              </a:xfrm>
            </p:grpSpPr>
            <p:sp>
              <p:nvSpPr>
                <p:cNvPr id="12315" name="Oval 286"/>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16" name="Text Box 287"/>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2314" name="Line 288"/>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303" name="Group 289"/>
            <p:cNvGrpSpPr/>
            <p:nvPr/>
          </p:nvGrpSpPr>
          <p:grpSpPr bwMode="auto">
            <a:xfrm>
              <a:off x="4512" y="1200"/>
              <a:ext cx="609" cy="365"/>
              <a:chOff x="4032" y="2112"/>
              <a:chExt cx="609" cy="365"/>
            </a:xfrm>
          </p:grpSpPr>
          <p:grpSp>
            <p:nvGrpSpPr>
              <p:cNvPr id="12305" name="Group 290"/>
              <p:cNvGrpSpPr/>
              <p:nvPr/>
            </p:nvGrpSpPr>
            <p:grpSpPr bwMode="auto">
              <a:xfrm>
                <a:off x="4032" y="2112"/>
                <a:ext cx="201" cy="365"/>
                <a:chOff x="2352" y="1200"/>
                <a:chExt cx="201" cy="365"/>
              </a:xfrm>
            </p:grpSpPr>
            <p:sp>
              <p:nvSpPr>
                <p:cNvPr id="12310" name="Oval 291"/>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11" name="Text Box 292"/>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2306" name="Group 293"/>
              <p:cNvGrpSpPr/>
              <p:nvPr/>
            </p:nvGrpSpPr>
            <p:grpSpPr bwMode="auto">
              <a:xfrm>
                <a:off x="4416" y="2160"/>
                <a:ext cx="225" cy="288"/>
                <a:chOff x="2832" y="1248"/>
                <a:chExt cx="225" cy="288"/>
              </a:xfrm>
            </p:grpSpPr>
            <p:sp>
              <p:nvSpPr>
                <p:cNvPr id="12308" name="Oval 294"/>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2309" name="Text Box 295"/>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2307" name="Line 296"/>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2304" name="Object 395"/>
            <p:cNvGraphicFramePr>
              <a:graphicFrameLocks noChangeAspect="1"/>
            </p:cNvGraphicFramePr>
            <p:nvPr/>
          </p:nvGraphicFramePr>
          <p:xfrm>
            <a:off x="5280" y="1008"/>
            <a:ext cx="189" cy="226"/>
          </p:xfrm>
          <a:graphic>
            <a:graphicData uri="http://schemas.openxmlformats.org/presentationml/2006/ole">
              <mc:AlternateContent xmlns:mc="http://schemas.openxmlformats.org/markup-compatibility/2006">
                <mc:Choice xmlns:v="urn:schemas-microsoft-com:vml" Requires="v">
                  <p:oleObj spid="_x0000_s12422" name="Equation" r:id="rId1" imgW="304800" imgH="355600" progId="Equation.3">
                    <p:embed/>
                  </p:oleObj>
                </mc:Choice>
                <mc:Fallback>
                  <p:oleObj name="Equation" r:id="rId1" imgW="304800" imgH="355600" progId="Equation.3">
                    <p:embed/>
                    <p:pic>
                      <p:nvPicPr>
                        <p:cNvPr id="0" name="Object 3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 y="1008"/>
                          <a:ext cx="189"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295" name="文本框 2"/>
          <p:cNvSpPr txBox="1">
            <a:spLocks noChangeArrowheads="1"/>
          </p:cNvSpPr>
          <p:nvPr/>
        </p:nvSpPr>
        <p:spPr bwMode="auto">
          <a:xfrm>
            <a:off x="8388350"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(10)</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Box 1083"/>
          <p:cNvSpPr txBox="1">
            <a:spLocks noChangeArrowheads="1"/>
          </p:cNvSpPr>
          <p:nvPr/>
        </p:nvSpPr>
        <p:spPr bwMode="auto">
          <a:xfrm>
            <a:off x="250825" y="333375"/>
            <a:ext cx="7561263"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C3300"/>
                </a:solidFill>
              </a:rPr>
              <a:t>4. </a:t>
            </a:r>
            <a:r>
              <a:rPr lang="zh-CN" altLang="en-US" sz="2800">
                <a:solidFill>
                  <a:srgbClr val="CC3300"/>
                </a:solidFill>
              </a:rPr>
              <a:t>电极化强度</a:t>
            </a:r>
            <a:endParaRPr lang="en-US" altLang="zh-CN" sz="2800">
              <a:solidFill>
                <a:srgbClr val="CC3300"/>
              </a:solidFill>
            </a:endParaRPr>
          </a:p>
          <a:p>
            <a:pPr eaLnBrk="1" hangingPunct="1">
              <a:spcBef>
                <a:spcPct val="0"/>
              </a:spcBef>
              <a:buFontTx/>
              <a:buNone/>
            </a:pPr>
            <a:r>
              <a:rPr lang="zh-CN" altLang="en-US" sz="2800">
                <a:solidFill>
                  <a:srgbClr val="CC3300"/>
                </a:solidFill>
              </a:rPr>
              <a:t>（</a:t>
            </a:r>
            <a:r>
              <a:rPr lang="en-US" altLang="zh-CN" sz="2800">
                <a:solidFill>
                  <a:srgbClr val="CC3300"/>
                </a:solidFill>
              </a:rPr>
              <a:t>1</a:t>
            </a:r>
            <a:r>
              <a:rPr lang="zh-CN" altLang="en-US" sz="2800">
                <a:solidFill>
                  <a:srgbClr val="CC3300"/>
                </a:solidFill>
              </a:rPr>
              <a:t>）为什么引入电极化强度的概念？</a:t>
            </a:r>
            <a:endParaRPr lang="en-US" altLang="zh-CN" sz="2800">
              <a:solidFill>
                <a:srgbClr val="CC3300"/>
              </a:solidFill>
            </a:endParaRPr>
          </a:p>
          <a:p>
            <a:pPr eaLnBrk="1" hangingPunct="1">
              <a:spcBef>
                <a:spcPct val="0"/>
              </a:spcBef>
              <a:buFontTx/>
              <a:buNone/>
            </a:pPr>
            <a:r>
              <a:rPr lang="zh-CN" altLang="en-US" sz="2800">
                <a:solidFill>
                  <a:srgbClr val="CC3300"/>
                </a:solidFill>
              </a:rPr>
              <a:t>定量描述电介质内</a:t>
            </a:r>
            <a:r>
              <a:rPr lang="zh-CN" altLang="en-US" sz="2800">
                <a:solidFill>
                  <a:srgbClr val="7030A0"/>
                </a:solidFill>
              </a:rPr>
              <a:t>各处</a:t>
            </a:r>
            <a:r>
              <a:rPr lang="zh-CN" altLang="en-US" sz="2800">
                <a:solidFill>
                  <a:srgbClr val="CC3300"/>
                </a:solidFill>
              </a:rPr>
              <a:t>极化的情况</a:t>
            </a:r>
            <a:endParaRPr lang="en-US" altLang="zh-CN" sz="2800">
              <a:solidFill>
                <a:srgbClr val="CC3300"/>
              </a:solidFill>
            </a:endParaRPr>
          </a:p>
          <a:p>
            <a:pPr eaLnBrk="1" hangingPunct="1">
              <a:spcBef>
                <a:spcPct val="0"/>
              </a:spcBef>
              <a:buFontTx/>
              <a:buNone/>
            </a:pPr>
            <a:r>
              <a:rPr lang="zh-CN" altLang="en-US" sz="2800">
                <a:solidFill>
                  <a:srgbClr val="CC3300"/>
                </a:solidFill>
              </a:rPr>
              <a:t>（</a:t>
            </a:r>
            <a:r>
              <a:rPr lang="en-US" altLang="zh-CN" sz="2800">
                <a:solidFill>
                  <a:srgbClr val="CC3300"/>
                </a:solidFill>
              </a:rPr>
              <a:t>2</a:t>
            </a:r>
            <a:r>
              <a:rPr lang="zh-CN" altLang="en-US" sz="2800">
                <a:solidFill>
                  <a:srgbClr val="CC3300"/>
                </a:solidFill>
              </a:rPr>
              <a:t>）如何定义？</a:t>
            </a:r>
            <a:endParaRPr lang="en-US" altLang="zh-CN" sz="2800">
              <a:solidFill>
                <a:srgbClr val="CC3300"/>
              </a:solidFill>
            </a:endParaRPr>
          </a:p>
          <a:p>
            <a:pPr eaLnBrk="1" hangingPunct="1">
              <a:spcBef>
                <a:spcPct val="0"/>
              </a:spcBef>
              <a:buFontTx/>
              <a:buNone/>
            </a:pPr>
            <a:endParaRPr lang="en-US" altLang="zh-CN" sz="2800">
              <a:solidFill>
                <a:srgbClr val="CC3300"/>
              </a:solidFill>
            </a:endParaRPr>
          </a:p>
          <a:p>
            <a:pPr eaLnBrk="1" hangingPunct="1">
              <a:spcBef>
                <a:spcPct val="0"/>
              </a:spcBef>
              <a:buFontTx/>
              <a:buNone/>
            </a:pPr>
            <a:r>
              <a:rPr lang="en-US" altLang="zh-CN" sz="2800">
                <a:solidFill>
                  <a:srgbClr val="CC3300"/>
                </a:solidFill>
              </a:rPr>
              <a:t>                                   </a:t>
            </a:r>
            <a:endParaRPr lang="en-US" altLang="zh-CN" sz="2800">
              <a:solidFill>
                <a:srgbClr val="CC3300"/>
              </a:solidFill>
            </a:endParaRPr>
          </a:p>
        </p:txBody>
      </p:sp>
      <p:graphicFrame>
        <p:nvGraphicFramePr>
          <p:cNvPr id="15363" name="Object 3"/>
          <p:cNvGraphicFramePr>
            <a:graphicFrameLocks noChangeAspect="1"/>
          </p:cNvGraphicFramePr>
          <p:nvPr/>
        </p:nvGraphicFramePr>
        <p:xfrm>
          <a:off x="3492500" y="2492375"/>
          <a:ext cx="1549400" cy="965200"/>
        </p:xfrm>
        <a:graphic>
          <a:graphicData uri="http://schemas.openxmlformats.org/presentationml/2006/ole">
            <mc:AlternateContent xmlns:mc="http://schemas.openxmlformats.org/markup-compatibility/2006">
              <mc:Choice xmlns:v="urn:schemas-microsoft-com:vml" Requires="v">
                <p:oleObj spid="_x0000_s13528" name="Equation" r:id="rId1" imgW="1892300" imgH="1130300" progId="Equation.3">
                  <p:embed/>
                </p:oleObj>
              </mc:Choice>
              <mc:Fallback>
                <p:oleObj name="Equation" r:id="rId1" imgW="1892300" imgH="11303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2492375"/>
                        <a:ext cx="15494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5376" name="Object 16"/>
          <p:cNvGraphicFramePr>
            <a:graphicFrameLocks noChangeAspect="1"/>
          </p:cNvGraphicFramePr>
          <p:nvPr/>
        </p:nvGraphicFramePr>
        <p:xfrm>
          <a:off x="3708400" y="4221163"/>
          <a:ext cx="1117600" cy="469900"/>
        </p:xfrm>
        <a:graphic>
          <a:graphicData uri="http://schemas.openxmlformats.org/presentationml/2006/ole">
            <mc:AlternateContent xmlns:mc="http://schemas.openxmlformats.org/markup-compatibility/2006">
              <mc:Choice xmlns:v="urn:schemas-microsoft-com:vml" Requires="v">
                <p:oleObj spid="_x0000_s13529" name="Equation" r:id="rId3" imgW="1333500" imgH="469900" progId="Equation.3">
                  <p:embed/>
                </p:oleObj>
              </mc:Choice>
              <mc:Fallback>
                <p:oleObj name="Equation" r:id="rId3" imgW="1333500" imgH="4699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4221163"/>
                        <a:ext cx="1117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63" name="Text Box 15"/>
          <p:cNvSpPr txBox="1">
            <a:spLocks noChangeArrowheads="1"/>
          </p:cNvSpPr>
          <p:nvPr/>
        </p:nvSpPr>
        <p:spPr bwMode="auto">
          <a:xfrm>
            <a:off x="611188" y="4221163"/>
            <a:ext cx="1989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无极分子：</a:t>
            </a:r>
            <a:endParaRPr lang="zh-CN" altLang="en-US" sz="2400" b="0"/>
          </a:p>
        </p:txBody>
      </p:sp>
      <p:sp>
        <p:nvSpPr>
          <p:cNvPr id="64" name="Text Box 18"/>
          <p:cNvSpPr txBox="1">
            <a:spLocks noChangeArrowheads="1"/>
          </p:cNvSpPr>
          <p:nvPr/>
        </p:nvSpPr>
        <p:spPr bwMode="auto">
          <a:xfrm>
            <a:off x="468313" y="5300663"/>
            <a:ext cx="6677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各向同性电介质，电介质内电场不太强时</a:t>
            </a:r>
            <a:endParaRPr lang="zh-CN" altLang="en-US" sz="2400" b="0">
              <a:solidFill>
                <a:schemeClr val="accent2"/>
              </a:solidFill>
            </a:endParaRPr>
          </a:p>
        </p:txBody>
      </p:sp>
      <p:graphicFrame>
        <p:nvGraphicFramePr>
          <p:cNvPr id="15377" name="Object 17"/>
          <p:cNvGraphicFramePr>
            <a:graphicFrameLocks noChangeAspect="1"/>
          </p:cNvGraphicFramePr>
          <p:nvPr/>
        </p:nvGraphicFramePr>
        <p:xfrm>
          <a:off x="3635375" y="6092825"/>
          <a:ext cx="2451100" cy="482600"/>
        </p:xfrm>
        <a:graphic>
          <a:graphicData uri="http://schemas.openxmlformats.org/presentationml/2006/ole">
            <mc:AlternateContent xmlns:mc="http://schemas.openxmlformats.org/markup-compatibility/2006">
              <mc:Choice xmlns:v="urn:schemas-microsoft-com:vml" Requires="v">
                <p:oleObj spid="_x0000_s13530" name="公式" r:id="rId5" imgW="3111500" imgH="495300" progId="Equation.3">
                  <p:embed/>
                </p:oleObj>
              </mc:Choice>
              <mc:Fallback>
                <p:oleObj name="公式" r:id="rId5" imgW="3111500" imgH="4953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6092825"/>
                        <a:ext cx="24511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3320" name="文本框 2"/>
          <p:cNvSpPr txBox="1">
            <a:spLocks noChangeArrowheads="1"/>
          </p:cNvSpPr>
          <p:nvPr/>
        </p:nvSpPr>
        <p:spPr bwMode="auto">
          <a:xfrm>
            <a:off x="8388350" y="6334125"/>
            <a:ext cx="765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(11)</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5363"/>
                                        </p:tgtEl>
                                        <p:attrNameLst>
                                          <p:attrName>style.visibility</p:attrName>
                                        </p:attrNameLst>
                                      </p:cBhvr>
                                      <p:to>
                                        <p:strVal val="visible"/>
                                      </p:to>
                                    </p:set>
                                    <p:anim calcmode="lin" valueType="num">
                                      <p:cBhvr>
                                        <p:cTn id="12" dur="500" fill="hold"/>
                                        <p:tgtEl>
                                          <p:spTgt spid="15363"/>
                                        </p:tgtEl>
                                        <p:attrNameLst>
                                          <p:attrName>ppt_w</p:attrName>
                                        </p:attrNameLst>
                                      </p:cBhvr>
                                      <p:tavLst>
                                        <p:tav tm="0">
                                          <p:val>
                                            <p:fltVal val="0"/>
                                          </p:val>
                                        </p:tav>
                                        <p:tav tm="100000">
                                          <p:val>
                                            <p:strVal val="#ppt_w"/>
                                          </p:val>
                                        </p:tav>
                                      </p:tavLst>
                                    </p:anim>
                                    <p:anim calcmode="lin" valueType="num">
                                      <p:cBhvr>
                                        <p:cTn id="13" dur="500" fill="hold"/>
                                        <p:tgtEl>
                                          <p:spTgt spid="1536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5376"/>
                                        </p:tgtEl>
                                        <p:attrNameLst>
                                          <p:attrName>style.visibility</p:attrName>
                                        </p:attrNameLst>
                                      </p:cBhvr>
                                      <p:to>
                                        <p:strVal val="visible"/>
                                      </p:to>
                                    </p:set>
                                    <p:animEffect transition="in" filter="wipe(left)">
                                      <p:cBhvr>
                                        <p:cTn id="18" dur="500"/>
                                        <p:tgtEl>
                                          <p:spTgt spid="1537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left)">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5377"/>
                                        </p:tgtEl>
                                        <p:attrNameLst>
                                          <p:attrName>style.visibility</p:attrName>
                                        </p:attrNameLst>
                                      </p:cBhvr>
                                      <p:to>
                                        <p:strVal val="visible"/>
                                      </p:to>
                                    </p:set>
                                    <p:anim calcmode="lin" valueType="num">
                                      <p:cBhvr>
                                        <p:cTn id="33" dur="500" fill="hold"/>
                                        <p:tgtEl>
                                          <p:spTgt spid="15377"/>
                                        </p:tgtEl>
                                        <p:attrNameLst>
                                          <p:attrName>ppt_w</p:attrName>
                                        </p:attrNameLst>
                                      </p:cBhvr>
                                      <p:tavLst>
                                        <p:tav tm="0">
                                          <p:val>
                                            <p:fltVal val="0"/>
                                          </p:val>
                                        </p:tav>
                                        <p:tav tm="100000">
                                          <p:val>
                                            <p:strVal val="#ppt_w"/>
                                          </p:val>
                                        </p:tav>
                                      </p:tavLst>
                                    </p:anim>
                                    <p:anim calcmode="lin" valueType="num">
                                      <p:cBhvr>
                                        <p:cTn id="34" dur="500" fill="hold"/>
                                        <p:tgtEl>
                                          <p:spTgt spid="153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utoUpdateAnimBg="0"/>
      <p:bldP spid="63" grpId="0" autoUpdateAnimBg="0"/>
      <p:bldP spid="6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83"/>
          <p:cNvSpPr txBox="1">
            <a:spLocks noChangeArrowheads="1"/>
          </p:cNvSpPr>
          <p:nvPr/>
        </p:nvSpPr>
        <p:spPr bwMode="auto">
          <a:xfrm>
            <a:off x="250825" y="188913"/>
            <a:ext cx="8424863" cy="6556375"/>
          </a:xfrm>
          <a:prstGeom prst="rect">
            <a:avLst/>
          </a:prstGeom>
          <a:noFill/>
          <a:ln w="9525">
            <a:noFill/>
            <a:miter lim="800000"/>
          </a:ln>
        </p:spPr>
        <p:txBody>
          <a:bodyPr>
            <a:spAutoFit/>
          </a:bodyPr>
          <a:lstStyle/>
          <a:p>
            <a:pPr marL="514350" indent="-514350" eaLnBrk="1" hangingPunct="1">
              <a:defRPr/>
            </a:pPr>
            <a:r>
              <a:rPr lang="en-US" altLang="zh-CN" dirty="0">
                <a:solidFill>
                  <a:srgbClr val="CC3300"/>
                </a:solidFill>
              </a:rPr>
              <a:t>5. </a:t>
            </a:r>
            <a:r>
              <a:rPr lang="zh-CN" altLang="en-US" dirty="0">
                <a:solidFill>
                  <a:srgbClr val="CC3300"/>
                </a:solidFill>
              </a:rPr>
              <a:t>电极化强度与 束缚电荷的关系</a:t>
            </a:r>
            <a:endParaRPr lang="en-US" altLang="zh-CN" dirty="0">
              <a:solidFill>
                <a:srgbClr val="CC3300"/>
              </a:solidFill>
            </a:endParaRPr>
          </a:p>
          <a:p>
            <a:pPr marL="514350" indent="-514350" eaLnBrk="1" hangingPunct="1">
              <a:defRPr/>
            </a:pPr>
            <a:endParaRPr lang="en-US" altLang="zh-CN" dirty="0">
              <a:solidFill>
                <a:srgbClr val="CC3300"/>
              </a:solidFill>
            </a:endParaRPr>
          </a:p>
          <a:p>
            <a:pPr marL="514350" indent="-514350" eaLnBrk="1" hangingPunct="1">
              <a:defRPr/>
            </a:pPr>
            <a:r>
              <a:rPr lang="zh-CN" altLang="en-US" dirty="0">
                <a:solidFill>
                  <a:srgbClr val="CC3300"/>
                </a:solidFill>
              </a:rPr>
              <a:t>（</a:t>
            </a:r>
            <a:r>
              <a:rPr lang="en-US" altLang="zh-CN" dirty="0">
                <a:solidFill>
                  <a:srgbClr val="CC3300"/>
                </a:solidFill>
              </a:rPr>
              <a:t>1</a:t>
            </a:r>
            <a:r>
              <a:rPr lang="zh-CN" altLang="en-US" dirty="0">
                <a:solidFill>
                  <a:srgbClr val="CC3300"/>
                </a:solidFill>
              </a:rPr>
              <a:t>）为什么会考虑这点？</a:t>
            </a:r>
            <a:endParaRPr lang="en-US" altLang="zh-CN" dirty="0">
              <a:solidFill>
                <a:srgbClr val="CC3300"/>
              </a:solidFill>
            </a:endParaRPr>
          </a:p>
          <a:p>
            <a:pPr marL="514350" indent="-514350" eaLnBrk="1" hangingPunct="1">
              <a:defRPr/>
            </a:pPr>
            <a:endParaRPr lang="en-US" altLang="zh-CN" dirty="0">
              <a:solidFill>
                <a:srgbClr val="CC3300"/>
              </a:solidFill>
            </a:endParaRPr>
          </a:p>
          <a:p>
            <a:pPr indent="-514350" eaLnBrk="1" hangingPunct="1">
              <a:defRPr/>
            </a:pPr>
            <a:r>
              <a:rPr lang="zh-CN" altLang="en-US" dirty="0">
                <a:solidFill>
                  <a:srgbClr val="CC3300"/>
                </a:solidFill>
              </a:rPr>
              <a:t>电介质极化产生束缚电荷，极化越显著，表面出现的束缚电荷越多，因此，束缚电荷与极化强度必有联系</a:t>
            </a:r>
            <a:endParaRPr lang="en-US" altLang="zh-CN" dirty="0">
              <a:solidFill>
                <a:srgbClr val="CC3300"/>
              </a:solidFill>
            </a:endParaRPr>
          </a:p>
          <a:p>
            <a:pPr indent="-514350" eaLnBrk="1" hangingPunct="1">
              <a:defRPr/>
            </a:pPr>
            <a:endParaRPr lang="en-US" altLang="zh-CN" dirty="0">
              <a:solidFill>
                <a:srgbClr val="CC3300"/>
              </a:solidFill>
            </a:endParaRPr>
          </a:p>
          <a:p>
            <a:pPr indent="-514350" eaLnBrk="1" hangingPunct="1">
              <a:defRPr/>
            </a:pPr>
            <a:r>
              <a:rPr lang="zh-CN" altLang="en-US" dirty="0">
                <a:solidFill>
                  <a:srgbClr val="CC3300"/>
                </a:solidFill>
              </a:rPr>
              <a:t>（</a:t>
            </a:r>
            <a:r>
              <a:rPr lang="en-US" altLang="zh-CN" dirty="0">
                <a:solidFill>
                  <a:srgbClr val="CC3300"/>
                </a:solidFill>
              </a:rPr>
              <a:t>2</a:t>
            </a:r>
            <a:r>
              <a:rPr lang="zh-CN" altLang="en-US" dirty="0">
                <a:solidFill>
                  <a:srgbClr val="CC3300"/>
                </a:solidFill>
              </a:rPr>
              <a:t>） 以无极分子为例</a:t>
            </a:r>
            <a:endParaRPr lang="en-US" altLang="zh-CN" dirty="0">
              <a:solidFill>
                <a:srgbClr val="CC3300"/>
              </a:solidFill>
            </a:endParaRPr>
          </a:p>
          <a:p>
            <a:pPr indent="-514350" eaLnBrk="1" hangingPunct="1">
              <a:defRPr/>
            </a:pPr>
            <a:endParaRPr lang="en-US" altLang="zh-CN" dirty="0">
              <a:solidFill>
                <a:srgbClr val="CC3300"/>
              </a:solidFill>
            </a:endParaRPr>
          </a:p>
          <a:p>
            <a:pPr indent="-514350" eaLnBrk="1" hangingPunct="1">
              <a:defRPr/>
            </a:pPr>
            <a:r>
              <a:rPr lang="zh-CN" altLang="en-US" dirty="0">
                <a:solidFill>
                  <a:srgbClr val="CC3300"/>
                </a:solidFill>
              </a:rPr>
              <a:t>极化时，每个分子的负电</a:t>
            </a:r>
            <a:endParaRPr lang="en-US" altLang="zh-CN" dirty="0">
              <a:solidFill>
                <a:srgbClr val="CC3300"/>
              </a:solidFill>
            </a:endParaRPr>
          </a:p>
          <a:p>
            <a:pPr indent="-514350" eaLnBrk="1" hangingPunct="1">
              <a:defRPr/>
            </a:pPr>
            <a:r>
              <a:rPr lang="zh-CN" altLang="en-US" dirty="0">
                <a:solidFill>
                  <a:srgbClr val="CC3300"/>
                </a:solidFill>
              </a:rPr>
              <a:t>荷重心不动，正电荷发生</a:t>
            </a:r>
            <a:endParaRPr lang="en-US" altLang="zh-CN" dirty="0">
              <a:solidFill>
                <a:srgbClr val="CC3300"/>
              </a:solidFill>
            </a:endParaRPr>
          </a:p>
          <a:p>
            <a:pPr indent="-514350" eaLnBrk="1" hangingPunct="1">
              <a:defRPr/>
            </a:pPr>
            <a:r>
              <a:rPr lang="zh-CN" altLang="en-US" dirty="0">
                <a:solidFill>
                  <a:srgbClr val="CC3300"/>
                </a:solidFill>
              </a:rPr>
              <a:t>位移</a:t>
            </a:r>
            <a:r>
              <a:rPr lang="en-US" altLang="zh-CN" i="1" dirty="0">
                <a:solidFill>
                  <a:srgbClr val="CC3300"/>
                </a:solidFill>
              </a:rPr>
              <a:t>l</a:t>
            </a:r>
            <a:endParaRPr lang="en-US" altLang="zh-CN" i="1" dirty="0">
              <a:solidFill>
                <a:srgbClr val="CC3300"/>
              </a:solidFill>
            </a:endParaRPr>
          </a:p>
          <a:p>
            <a:pPr indent="-514350" eaLnBrk="1" hangingPunct="1">
              <a:defRPr/>
            </a:pPr>
            <a:endParaRPr lang="en-US" altLang="zh-CN" dirty="0">
              <a:solidFill>
                <a:srgbClr val="CC3300"/>
              </a:solidFill>
            </a:endParaRPr>
          </a:p>
          <a:p>
            <a:pPr indent="-514350" eaLnBrk="1" hangingPunct="1">
              <a:defRPr/>
            </a:pPr>
            <a:r>
              <a:rPr lang="zh-CN" altLang="en-US" dirty="0">
                <a:solidFill>
                  <a:srgbClr val="CC3300"/>
                </a:solidFill>
              </a:rPr>
              <a:t>电介质内部取一面元</a:t>
            </a:r>
            <a:r>
              <a:rPr lang="en-US" altLang="zh-CN" i="1" dirty="0" err="1">
                <a:solidFill>
                  <a:srgbClr val="CC3300"/>
                </a:solidFill>
              </a:rPr>
              <a:t>ds</a:t>
            </a:r>
            <a:r>
              <a:rPr lang="zh-CN" altLang="en-US" dirty="0">
                <a:solidFill>
                  <a:srgbClr val="CC3300"/>
                </a:solidFill>
              </a:rPr>
              <a:t>，穿过</a:t>
            </a:r>
            <a:r>
              <a:rPr lang="en-US" altLang="zh-CN" i="1" dirty="0" err="1">
                <a:solidFill>
                  <a:srgbClr val="CC3300"/>
                </a:solidFill>
              </a:rPr>
              <a:t>ds</a:t>
            </a:r>
            <a:r>
              <a:rPr lang="zh-CN" altLang="en-US" dirty="0">
                <a:solidFill>
                  <a:srgbClr val="CC3300"/>
                </a:solidFill>
              </a:rPr>
              <a:t>面的总电荷</a:t>
            </a:r>
            <a:endParaRPr lang="en-US" altLang="zh-CN" dirty="0">
              <a:solidFill>
                <a:srgbClr val="CC3300"/>
              </a:solidFill>
            </a:endParaRPr>
          </a:p>
          <a:p>
            <a:pPr marL="514350" indent="-514350" eaLnBrk="1" hangingPunct="1">
              <a:defRPr/>
            </a:pPr>
            <a:r>
              <a:rPr lang="en-US" altLang="zh-CN" dirty="0">
                <a:solidFill>
                  <a:srgbClr val="CC3300"/>
                </a:solidFill>
              </a:rPr>
              <a:t>                                   </a:t>
            </a:r>
            <a:endParaRPr lang="en-US" altLang="zh-CN" dirty="0">
              <a:solidFill>
                <a:srgbClr val="CC3300"/>
              </a:solidFill>
            </a:endParaRPr>
          </a:p>
        </p:txBody>
      </p:sp>
      <p:grpSp>
        <p:nvGrpSpPr>
          <p:cNvPr id="3" name="Group 113"/>
          <p:cNvGrpSpPr/>
          <p:nvPr/>
        </p:nvGrpSpPr>
        <p:grpSpPr bwMode="auto">
          <a:xfrm>
            <a:off x="4271963" y="3397250"/>
            <a:ext cx="4729162" cy="2103438"/>
            <a:chOff x="2397" y="787"/>
            <a:chExt cx="2979" cy="1325"/>
          </a:xfrm>
        </p:grpSpPr>
        <p:graphicFrame>
          <p:nvGraphicFramePr>
            <p:cNvPr id="14342" name="Object 14"/>
            <p:cNvGraphicFramePr>
              <a:graphicFrameLocks noChangeAspect="1"/>
            </p:cNvGraphicFramePr>
            <p:nvPr/>
          </p:nvGraphicFramePr>
          <p:xfrm>
            <a:off x="5150" y="1248"/>
            <a:ext cx="226" cy="246"/>
          </p:xfrm>
          <a:graphic>
            <a:graphicData uri="http://schemas.openxmlformats.org/presentationml/2006/ole">
              <mc:AlternateContent xmlns:mc="http://schemas.openxmlformats.org/markup-compatibility/2006">
                <mc:Choice xmlns:v="urn:schemas-microsoft-com:vml" Requires="v">
                  <p:oleObj spid="_x0000_s14940" name="Equation" r:id="rId1" imgW="266700" imgH="355600" progId="Equation.3">
                    <p:embed/>
                  </p:oleObj>
                </mc:Choice>
                <mc:Fallback>
                  <p:oleObj name="Equation" r:id="rId1" imgW="266700" imgH="355600" progId="Equation.3">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 y="1248"/>
                          <a:ext cx="226"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15"/>
            <p:cNvGraphicFramePr>
              <a:graphicFrameLocks noChangeAspect="1"/>
            </p:cNvGraphicFramePr>
            <p:nvPr/>
          </p:nvGraphicFramePr>
          <p:xfrm>
            <a:off x="2728" y="1344"/>
            <a:ext cx="323" cy="244"/>
          </p:xfrm>
          <a:graphic>
            <a:graphicData uri="http://schemas.openxmlformats.org/presentationml/2006/ole">
              <mc:AlternateContent xmlns:mc="http://schemas.openxmlformats.org/markup-compatibility/2006">
                <mc:Choice xmlns:v="urn:schemas-microsoft-com:vml" Requires="v">
                  <p:oleObj spid="_x0000_s14941" name="公式" r:id="rId3" imgW="495300" imgH="292100" progId="Equation.3">
                    <p:embed/>
                  </p:oleObj>
                </mc:Choice>
                <mc:Fallback>
                  <p:oleObj name="公式" r:id="rId3" imgW="495300" imgH="29210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 y="1344"/>
                          <a:ext cx="323"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4" name="Object 18"/>
            <p:cNvGraphicFramePr>
              <a:graphicFrameLocks noChangeAspect="1"/>
            </p:cNvGraphicFramePr>
            <p:nvPr/>
          </p:nvGraphicFramePr>
          <p:xfrm>
            <a:off x="3744" y="1828"/>
            <a:ext cx="186" cy="284"/>
          </p:xfrm>
          <a:graphic>
            <a:graphicData uri="http://schemas.openxmlformats.org/presentationml/2006/ole">
              <mc:AlternateContent xmlns:mc="http://schemas.openxmlformats.org/markup-compatibility/2006">
                <mc:Choice xmlns:v="urn:schemas-microsoft-com:vml" Requires="v">
                  <p:oleObj spid="_x0000_s14942" name="Equation" r:id="rId5" imgW="63500" imgH="292100" progId="Equation.3">
                    <p:embed/>
                  </p:oleObj>
                </mc:Choice>
                <mc:Fallback>
                  <p:oleObj name="Equation" r:id="rId5" imgW="63500" imgH="2921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 y="1828"/>
                          <a:ext cx="186"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5" name="Oval 25"/>
            <p:cNvSpPr>
              <a:spLocks noChangeArrowheads="1"/>
            </p:cNvSpPr>
            <p:nvPr/>
          </p:nvSpPr>
          <p:spPr bwMode="auto">
            <a:xfrm rot="-2806132">
              <a:off x="4024" y="805"/>
              <a:ext cx="595" cy="1059"/>
            </a:xfrm>
            <a:prstGeom prst="ellipse">
              <a:avLst/>
            </a:prstGeom>
            <a:solidFill>
              <a:schemeClr val="accent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4346" name="Line 26"/>
            <p:cNvSpPr>
              <a:spLocks noChangeShapeType="1"/>
            </p:cNvSpPr>
            <p:nvPr/>
          </p:nvSpPr>
          <p:spPr bwMode="auto">
            <a:xfrm flipH="1">
              <a:off x="3168" y="1776"/>
              <a:ext cx="1440"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7" name="Line 27"/>
            <p:cNvSpPr>
              <a:spLocks noChangeShapeType="1"/>
            </p:cNvSpPr>
            <p:nvPr/>
          </p:nvSpPr>
          <p:spPr bwMode="auto">
            <a:xfrm flipH="1">
              <a:off x="2640" y="912"/>
              <a:ext cx="148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8" name="Line 29"/>
            <p:cNvSpPr>
              <a:spLocks noChangeShapeType="1"/>
            </p:cNvSpPr>
            <p:nvPr/>
          </p:nvSpPr>
          <p:spPr bwMode="auto">
            <a:xfrm>
              <a:off x="4348" y="1344"/>
              <a:ext cx="802"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9" name="Line 30"/>
            <p:cNvSpPr>
              <a:spLocks noChangeShapeType="1"/>
            </p:cNvSpPr>
            <p:nvPr/>
          </p:nvSpPr>
          <p:spPr bwMode="auto">
            <a:xfrm>
              <a:off x="4348" y="1344"/>
              <a:ext cx="514"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0" name="Line 31"/>
            <p:cNvSpPr>
              <a:spLocks noChangeShapeType="1"/>
            </p:cNvSpPr>
            <p:nvPr/>
          </p:nvSpPr>
          <p:spPr bwMode="auto">
            <a:xfrm flipV="1">
              <a:off x="4348" y="1008"/>
              <a:ext cx="562" cy="33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351" name="Object 64"/>
            <p:cNvGraphicFramePr>
              <a:graphicFrameLocks noChangeAspect="1"/>
            </p:cNvGraphicFramePr>
            <p:nvPr/>
          </p:nvGraphicFramePr>
          <p:xfrm>
            <a:off x="4670" y="1344"/>
            <a:ext cx="215" cy="240"/>
          </p:xfrm>
          <a:graphic>
            <a:graphicData uri="http://schemas.openxmlformats.org/presentationml/2006/ole">
              <mc:AlternateContent xmlns:mc="http://schemas.openxmlformats.org/markup-compatibility/2006">
                <mc:Choice xmlns:v="urn:schemas-microsoft-com:vml" Requires="v">
                  <p:oleObj spid="_x0000_s14943" name="Equation" r:id="rId7" imgW="304800" imgH="355600" progId="Equation.3">
                    <p:embed/>
                  </p:oleObj>
                </mc:Choice>
                <mc:Fallback>
                  <p:oleObj name="Equation" r:id="rId7" imgW="304800" imgH="355600" progId="Equation.3">
                    <p:embed/>
                    <p:pic>
                      <p:nvPicPr>
                        <p:cNvPr id="0" name="Object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0" y="1344"/>
                          <a:ext cx="21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2" name="Object 65"/>
            <p:cNvGraphicFramePr>
              <a:graphicFrameLocks noChangeAspect="1"/>
            </p:cNvGraphicFramePr>
            <p:nvPr/>
          </p:nvGraphicFramePr>
          <p:xfrm>
            <a:off x="4896" y="865"/>
            <a:ext cx="207" cy="287"/>
          </p:xfrm>
          <a:graphic>
            <a:graphicData uri="http://schemas.openxmlformats.org/presentationml/2006/ole">
              <mc:AlternateContent xmlns:mc="http://schemas.openxmlformats.org/markup-compatibility/2006">
                <mc:Choice xmlns:v="urn:schemas-microsoft-com:vml" Requires="v">
                  <p:oleObj spid="_x0000_s14944" name="公式" r:id="rId9" imgW="292100" imgH="457200" progId="Equation.3">
                    <p:embed/>
                  </p:oleObj>
                </mc:Choice>
                <mc:Fallback>
                  <p:oleObj name="公式" r:id="rId9" imgW="292100" imgH="457200" progId="Equation.3">
                    <p:embed/>
                    <p:pic>
                      <p:nvPicPr>
                        <p:cNvPr id="0" name="Object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6" y="865"/>
                          <a:ext cx="207"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3" name="Object 68"/>
            <p:cNvGraphicFramePr>
              <a:graphicFrameLocks noChangeAspect="1"/>
            </p:cNvGraphicFramePr>
            <p:nvPr/>
          </p:nvGraphicFramePr>
          <p:xfrm>
            <a:off x="3350" y="1488"/>
            <a:ext cx="350" cy="213"/>
          </p:xfrm>
          <a:graphic>
            <a:graphicData uri="http://schemas.openxmlformats.org/presentationml/2006/ole">
              <mc:AlternateContent xmlns:mc="http://schemas.openxmlformats.org/markup-compatibility/2006">
                <mc:Choice xmlns:v="urn:schemas-microsoft-com:vml" Requires="v">
                  <p:oleObj spid="_x0000_s14945" name="公式" r:id="rId11" imgW="571500" imgH="292100" progId="Equation.3">
                    <p:embed/>
                  </p:oleObj>
                </mc:Choice>
                <mc:Fallback>
                  <p:oleObj name="公式" r:id="rId11" imgW="571500" imgH="292100" progId="Equation.3">
                    <p:embed/>
                    <p:pic>
                      <p:nvPicPr>
                        <p:cNvPr id="0" name="Object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0" y="1488"/>
                          <a:ext cx="35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4" name="Oval 75"/>
            <p:cNvSpPr>
              <a:spLocks noChangeArrowheads="1"/>
            </p:cNvSpPr>
            <p:nvPr/>
          </p:nvSpPr>
          <p:spPr bwMode="auto">
            <a:xfrm rot="-2806132">
              <a:off x="2629" y="805"/>
              <a:ext cx="595" cy="1059"/>
            </a:xfrm>
            <a:prstGeom prst="ellipse">
              <a:avLst/>
            </a:prstGeom>
            <a:noFill/>
            <a:ln w="28575">
              <a:solidFill>
                <a:schemeClr val="accent2"/>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14355" name="Object 17"/>
            <p:cNvGraphicFramePr>
              <a:graphicFrameLocks noChangeAspect="1"/>
            </p:cNvGraphicFramePr>
            <p:nvPr/>
          </p:nvGraphicFramePr>
          <p:xfrm>
            <a:off x="4686" y="1152"/>
            <a:ext cx="162" cy="192"/>
          </p:xfrm>
          <a:graphic>
            <a:graphicData uri="http://schemas.openxmlformats.org/presentationml/2006/ole">
              <mc:AlternateContent xmlns:mc="http://schemas.openxmlformats.org/markup-compatibility/2006">
                <mc:Choice xmlns:v="urn:schemas-microsoft-com:vml" Requires="v">
                  <p:oleObj spid="_x0000_s14946" name="Equation" r:id="rId13" imgW="190500" imgH="292100" progId="Equation.3">
                    <p:embed/>
                  </p:oleObj>
                </mc:Choice>
                <mc:Fallback>
                  <p:oleObj name="Equation" r:id="rId13" imgW="190500" imgH="29210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6" y="1152"/>
                          <a:ext cx="16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56" name="Group 88"/>
            <p:cNvGrpSpPr/>
            <p:nvPr/>
          </p:nvGrpSpPr>
          <p:grpSpPr bwMode="auto">
            <a:xfrm>
              <a:off x="2736" y="1027"/>
              <a:ext cx="1553" cy="365"/>
              <a:chOff x="2736" y="1027"/>
              <a:chExt cx="1553" cy="365"/>
            </a:xfrm>
          </p:grpSpPr>
          <p:grpSp>
            <p:nvGrpSpPr>
              <p:cNvPr id="14381" name="Group 81"/>
              <p:cNvGrpSpPr/>
              <p:nvPr/>
            </p:nvGrpSpPr>
            <p:grpSpPr bwMode="auto">
              <a:xfrm>
                <a:off x="2736" y="1027"/>
                <a:ext cx="201" cy="365"/>
                <a:chOff x="1737" y="633"/>
                <a:chExt cx="201" cy="365"/>
              </a:xfrm>
            </p:grpSpPr>
            <p:sp>
              <p:nvSpPr>
                <p:cNvPr id="14386" name="Oval 82"/>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4387" name="Text Box 83"/>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4382" name="Group 84"/>
              <p:cNvGrpSpPr/>
              <p:nvPr/>
            </p:nvGrpSpPr>
            <p:grpSpPr bwMode="auto">
              <a:xfrm>
                <a:off x="4064" y="1075"/>
                <a:ext cx="225" cy="288"/>
                <a:chOff x="4487" y="681"/>
                <a:chExt cx="225" cy="288"/>
              </a:xfrm>
            </p:grpSpPr>
            <p:sp>
              <p:nvSpPr>
                <p:cNvPr id="14384" name="Oval 85"/>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4385" name="Text Box 86"/>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4383" name="Line 87"/>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357" name="Group 89"/>
            <p:cNvGrpSpPr/>
            <p:nvPr/>
          </p:nvGrpSpPr>
          <p:grpSpPr bwMode="auto">
            <a:xfrm>
              <a:off x="3055" y="1267"/>
              <a:ext cx="1553" cy="365"/>
              <a:chOff x="2736" y="1027"/>
              <a:chExt cx="1553" cy="365"/>
            </a:xfrm>
          </p:grpSpPr>
          <p:grpSp>
            <p:nvGrpSpPr>
              <p:cNvPr id="14374" name="Group 90"/>
              <p:cNvGrpSpPr/>
              <p:nvPr/>
            </p:nvGrpSpPr>
            <p:grpSpPr bwMode="auto">
              <a:xfrm>
                <a:off x="2736" y="1027"/>
                <a:ext cx="201" cy="365"/>
                <a:chOff x="1737" y="633"/>
                <a:chExt cx="201" cy="365"/>
              </a:xfrm>
            </p:grpSpPr>
            <p:sp>
              <p:nvSpPr>
                <p:cNvPr id="14379" name="Oval 91"/>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4380" name="Text Box 92"/>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4375" name="Group 93"/>
              <p:cNvGrpSpPr/>
              <p:nvPr/>
            </p:nvGrpSpPr>
            <p:grpSpPr bwMode="auto">
              <a:xfrm>
                <a:off x="4064" y="1075"/>
                <a:ext cx="225" cy="288"/>
                <a:chOff x="4487" y="681"/>
                <a:chExt cx="225" cy="288"/>
              </a:xfrm>
            </p:grpSpPr>
            <p:sp>
              <p:nvSpPr>
                <p:cNvPr id="14377" name="Oval 94"/>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4378" name="Text Box 95"/>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4376" name="Line 96"/>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358" name="Group 97"/>
            <p:cNvGrpSpPr/>
            <p:nvPr/>
          </p:nvGrpSpPr>
          <p:grpSpPr bwMode="auto">
            <a:xfrm>
              <a:off x="3216" y="787"/>
              <a:ext cx="1553" cy="365"/>
              <a:chOff x="2736" y="1027"/>
              <a:chExt cx="1553" cy="365"/>
            </a:xfrm>
          </p:grpSpPr>
          <p:grpSp>
            <p:nvGrpSpPr>
              <p:cNvPr id="14367" name="Group 98"/>
              <p:cNvGrpSpPr/>
              <p:nvPr/>
            </p:nvGrpSpPr>
            <p:grpSpPr bwMode="auto">
              <a:xfrm>
                <a:off x="2736" y="1027"/>
                <a:ext cx="201" cy="365"/>
                <a:chOff x="1737" y="633"/>
                <a:chExt cx="201" cy="365"/>
              </a:xfrm>
            </p:grpSpPr>
            <p:sp>
              <p:nvSpPr>
                <p:cNvPr id="14372" name="Oval 99"/>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4373" name="Text Box 100"/>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4368" name="Group 101"/>
              <p:cNvGrpSpPr/>
              <p:nvPr/>
            </p:nvGrpSpPr>
            <p:grpSpPr bwMode="auto">
              <a:xfrm>
                <a:off x="4064" y="1075"/>
                <a:ext cx="225" cy="288"/>
                <a:chOff x="4487" y="681"/>
                <a:chExt cx="225" cy="288"/>
              </a:xfrm>
            </p:grpSpPr>
            <p:sp>
              <p:nvSpPr>
                <p:cNvPr id="14370" name="Oval 102"/>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4371" name="Text Box 103"/>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4369" name="Line 104"/>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359" name="Group 105"/>
            <p:cNvGrpSpPr/>
            <p:nvPr/>
          </p:nvGrpSpPr>
          <p:grpSpPr bwMode="auto">
            <a:xfrm>
              <a:off x="3631" y="1440"/>
              <a:ext cx="1553" cy="365"/>
              <a:chOff x="2736" y="1027"/>
              <a:chExt cx="1553" cy="365"/>
            </a:xfrm>
          </p:grpSpPr>
          <p:grpSp>
            <p:nvGrpSpPr>
              <p:cNvPr id="14360" name="Group 106"/>
              <p:cNvGrpSpPr/>
              <p:nvPr/>
            </p:nvGrpSpPr>
            <p:grpSpPr bwMode="auto">
              <a:xfrm>
                <a:off x="2736" y="1027"/>
                <a:ext cx="201" cy="365"/>
                <a:chOff x="1737" y="633"/>
                <a:chExt cx="201" cy="365"/>
              </a:xfrm>
            </p:grpSpPr>
            <p:sp>
              <p:nvSpPr>
                <p:cNvPr id="14365" name="Oval 107"/>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4366" name="Text Box 108"/>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4361" name="Group 109"/>
              <p:cNvGrpSpPr/>
              <p:nvPr/>
            </p:nvGrpSpPr>
            <p:grpSpPr bwMode="auto">
              <a:xfrm>
                <a:off x="4064" y="1075"/>
                <a:ext cx="225" cy="288"/>
                <a:chOff x="4487" y="681"/>
                <a:chExt cx="225" cy="288"/>
              </a:xfrm>
            </p:grpSpPr>
            <p:sp>
              <p:nvSpPr>
                <p:cNvPr id="14363" name="Oval 110"/>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4364" name="Text Box 111"/>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4362" name="Line 112"/>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456" name="Object 72"/>
          <p:cNvGraphicFramePr>
            <a:graphicFrameLocks noChangeAspect="1"/>
          </p:cNvGraphicFramePr>
          <p:nvPr/>
        </p:nvGraphicFramePr>
        <p:xfrm>
          <a:off x="2286000" y="6232525"/>
          <a:ext cx="4000500" cy="482600"/>
        </p:xfrm>
        <a:graphic>
          <a:graphicData uri="http://schemas.openxmlformats.org/presentationml/2006/ole">
            <mc:AlternateContent xmlns:mc="http://schemas.openxmlformats.org/markup-compatibility/2006">
              <mc:Choice xmlns:v="urn:schemas-microsoft-com:vml" Requires="v">
                <p:oleObj spid="_x0000_s14947" name="Equation" r:id="rId15" imgW="5181600" imgH="495300" progId="Equation.DSMT4">
                  <p:embed/>
                </p:oleObj>
              </mc:Choice>
              <mc:Fallback>
                <p:oleObj name="Equation" r:id="rId15" imgW="5181600" imgH="495300" progId="Equation.DSMT4">
                  <p:embed/>
                  <p:pic>
                    <p:nvPicPr>
                      <p:cNvPr id="0"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86000" y="6232525"/>
                        <a:ext cx="4000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1" name="文本框 2"/>
          <p:cNvSpPr txBox="1">
            <a:spLocks noChangeArrowheads="1"/>
          </p:cNvSpPr>
          <p:nvPr/>
        </p:nvSpPr>
        <p:spPr bwMode="auto">
          <a:xfrm>
            <a:off x="8358188"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(12)</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456"/>
                                        </p:tgtEl>
                                        <p:attrNameLst>
                                          <p:attrName>style.visibility</p:attrName>
                                        </p:attrNameLst>
                                      </p:cBhvr>
                                      <p:to>
                                        <p:strVal val="visible"/>
                                      </p:to>
                                    </p:set>
                                    <p:animEffect transition="in" filter="wipe(left)">
                                      <p:cBhvr>
                                        <p:cTn id="17" dur="500"/>
                                        <p:tgtEl>
                                          <p:spTgt spid="16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5"/>
          <p:cNvGrpSpPr/>
          <p:nvPr/>
        </p:nvGrpSpPr>
        <p:grpSpPr bwMode="auto">
          <a:xfrm>
            <a:off x="571500" y="1143000"/>
            <a:ext cx="3043238" cy="976313"/>
            <a:chOff x="240" y="624"/>
            <a:chExt cx="1917" cy="615"/>
          </a:xfrm>
        </p:grpSpPr>
        <p:sp>
          <p:nvSpPr>
            <p:cNvPr id="15421" name="Text Box 69"/>
            <p:cNvSpPr txBox="1">
              <a:spLocks noChangeArrowheads="1"/>
            </p:cNvSpPr>
            <p:nvPr/>
          </p:nvSpPr>
          <p:spPr bwMode="auto">
            <a:xfrm>
              <a:off x="240" y="624"/>
              <a:ext cx="19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由于电极化而越过</a:t>
              </a:r>
              <a:endParaRPr lang="zh-CN" altLang="en-US" sz="2400" b="0">
                <a:solidFill>
                  <a:schemeClr val="accent2"/>
                </a:solidFill>
              </a:endParaRPr>
            </a:p>
          </p:txBody>
        </p:sp>
        <p:sp>
          <p:nvSpPr>
            <p:cNvPr id="15422" name="Text Box 70"/>
            <p:cNvSpPr txBox="1">
              <a:spLocks noChangeArrowheads="1"/>
            </p:cNvSpPr>
            <p:nvPr/>
          </p:nvSpPr>
          <p:spPr bwMode="auto">
            <a:xfrm>
              <a:off x="466" y="912"/>
              <a:ext cx="16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面的总电荷为：</a:t>
              </a:r>
              <a:endParaRPr lang="zh-CN" altLang="en-US" sz="2400" b="0">
                <a:solidFill>
                  <a:schemeClr val="accent2"/>
                </a:solidFill>
              </a:endParaRPr>
            </a:p>
          </p:txBody>
        </p:sp>
        <p:graphicFrame>
          <p:nvGraphicFramePr>
            <p:cNvPr id="15423" name="Object 71"/>
            <p:cNvGraphicFramePr>
              <a:graphicFrameLocks noChangeAspect="1"/>
            </p:cNvGraphicFramePr>
            <p:nvPr/>
          </p:nvGraphicFramePr>
          <p:xfrm>
            <a:off x="280" y="948"/>
            <a:ext cx="304" cy="255"/>
          </p:xfrm>
          <a:graphic>
            <a:graphicData uri="http://schemas.openxmlformats.org/presentationml/2006/ole">
              <mc:AlternateContent xmlns:mc="http://schemas.openxmlformats.org/markup-compatibility/2006">
                <mc:Choice xmlns:v="urn:schemas-microsoft-com:vml" Requires="v">
                  <p:oleObj spid="_x0000_s73734" name="公式" r:id="rId1" imgW="495300" imgH="393700" progId="Equation.3">
                    <p:embed/>
                  </p:oleObj>
                </mc:Choice>
                <mc:Fallback>
                  <p:oleObj name="公式" r:id="rId1" imgW="495300" imgH="393700" progId="Equation.3">
                    <p:embed/>
                    <p:pic>
                      <p:nvPicPr>
                        <p:cNvPr id="0" name="Object 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 y="948"/>
                          <a:ext cx="30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456" name="Object 72"/>
          <p:cNvGraphicFramePr>
            <a:graphicFrameLocks noChangeAspect="1"/>
          </p:cNvGraphicFramePr>
          <p:nvPr/>
        </p:nvGraphicFramePr>
        <p:xfrm>
          <a:off x="603250" y="2438400"/>
          <a:ext cx="4000500" cy="482600"/>
        </p:xfrm>
        <a:graphic>
          <a:graphicData uri="http://schemas.openxmlformats.org/presentationml/2006/ole">
            <mc:AlternateContent xmlns:mc="http://schemas.openxmlformats.org/markup-compatibility/2006">
              <mc:Choice xmlns:v="urn:schemas-microsoft-com:vml" Requires="v">
                <p:oleObj spid="_x0000_s73735" name="公式" r:id="rId3" imgW="5181600" imgH="495300" progId="Equation.3">
                  <p:embed/>
                </p:oleObj>
              </mc:Choice>
              <mc:Fallback>
                <p:oleObj name="公式" r:id="rId3" imgW="5181600" imgH="495300" progId="Equation.3">
                  <p:embed/>
                  <p:pic>
                    <p:nvPicPr>
                      <p:cNvPr id="0" name="Object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0" y="2438400"/>
                        <a:ext cx="4000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57" name="Text Box 73"/>
          <p:cNvSpPr txBox="1">
            <a:spLocks noChangeArrowheads="1"/>
          </p:cNvSpPr>
          <p:nvPr/>
        </p:nvSpPr>
        <p:spPr bwMode="auto">
          <a:xfrm>
            <a:off x="409575" y="2971800"/>
            <a:ext cx="5381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800" i="1">
                <a:solidFill>
                  <a:schemeClr val="accent2"/>
                </a:solidFill>
              </a:rPr>
              <a:t>n</a:t>
            </a:r>
            <a:r>
              <a:rPr lang="zh-CN" altLang="en-US" sz="2800">
                <a:solidFill>
                  <a:schemeClr val="accent2"/>
                </a:solidFill>
              </a:rPr>
              <a:t>：电介质单位体积内的分子数。</a:t>
            </a:r>
            <a:endParaRPr lang="zh-CN" altLang="en-US" sz="2400" b="0">
              <a:solidFill>
                <a:schemeClr val="accent2"/>
              </a:solidFill>
            </a:endParaRPr>
          </a:p>
        </p:txBody>
      </p:sp>
      <p:grpSp>
        <p:nvGrpSpPr>
          <p:cNvPr id="3" name="Group 113"/>
          <p:cNvGrpSpPr/>
          <p:nvPr/>
        </p:nvGrpSpPr>
        <p:grpSpPr bwMode="auto">
          <a:xfrm>
            <a:off x="4419600" y="914400"/>
            <a:ext cx="4729163" cy="2103438"/>
            <a:chOff x="2397" y="787"/>
            <a:chExt cx="2979" cy="1325"/>
          </a:xfrm>
        </p:grpSpPr>
        <p:graphicFrame>
          <p:nvGraphicFramePr>
            <p:cNvPr id="15375" name="Object 14"/>
            <p:cNvGraphicFramePr>
              <a:graphicFrameLocks noChangeAspect="1"/>
            </p:cNvGraphicFramePr>
            <p:nvPr/>
          </p:nvGraphicFramePr>
          <p:xfrm>
            <a:off x="5150" y="1248"/>
            <a:ext cx="226" cy="246"/>
          </p:xfrm>
          <a:graphic>
            <a:graphicData uri="http://schemas.openxmlformats.org/presentationml/2006/ole">
              <mc:AlternateContent xmlns:mc="http://schemas.openxmlformats.org/markup-compatibility/2006">
                <mc:Choice xmlns:v="urn:schemas-microsoft-com:vml" Requires="v">
                  <p:oleObj spid="_x0000_s73736" name="Equation" r:id="rId5" imgW="266700" imgH="355600" progId="Equation.3">
                    <p:embed/>
                  </p:oleObj>
                </mc:Choice>
                <mc:Fallback>
                  <p:oleObj name="Equation" r:id="rId5" imgW="266700" imgH="3556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0" y="1248"/>
                          <a:ext cx="226"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6" name="Object 15"/>
            <p:cNvGraphicFramePr>
              <a:graphicFrameLocks noChangeAspect="1"/>
            </p:cNvGraphicFramePr>
            <p:nvPr/>
          </p:nvGraphicFramePr>
          <p:xfrm>
            <a:off x="2728" y="1344"/>
            <a:ext cx="323" cy="244"/>
          </p:xfrm>
          <a:graphic>
            <a:graphicData uri="http://schemas.openxmlformats.org/presentationml/2006/ole">
              <mc:AlternateContent xmlns:mc="http://schemas.openxmlformats.org/markup-compatibility/2006">
                <mc:Choice xmlns:v="urn:schemas-microsoft-com:vml" Requires="v">
                  <p:oleObj spid="_x0000_s73737" name="公式" r:id="rId7" imgW="495300" imgH="292100" progId="Equation.3">
                    <p:embed/>
                  </p:oleObj>
                </mc:Choice>
                <mc:Fallback>
                  <p:oleObj name="公式" r:id="rId7" imgW="495300" imgH="2921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8" y="1344"/>
                          <a:ext cx="323"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7" name="Object 18"/>
            <p:cNvGraphicFramePr>
              <a:graphicFrameLocks noChangeAspect="1"/>
            </p:cNvGraphicFramePr>
            <p:nvPr/>
          </p:nvGraphicFramePr>
          <p:xfrm>
            <a:off x="3744" y="1828"/>
            <a:ext cx="186" cy="284"/>
          </p:xfrm>
          <a:graphic>
            <a:graphicData uri="http://schemas.openxmlformats.org/presentationml/2006/ole">
              <mc:AlternateContent xmlns:mc="http://schemas.openxmlformats.org/markup-compatibility/2006">
                <mc:Choice xmlns:v="urn:schemas-microsoft-com:vml" Requires="v">
                  <p:oleObj spid="_x0000_s73738" name="Equation" r:id="rId9" imgW="63500" imgH="292100" progId="Equation.3">
                    <p:embed/>
                  </p:oleObj>
                </mc:Choice>
                <mc:Fallback>
                  <p:oleObj name="Equation" r:id="rId9" imgW="63500" imgH="29210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4" y="1828"/>
                          <a:ext cx="186"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8" name="Oval 25"/>
            <p:cNvSpPr>
              <a:spLocks noChangeArrowheads="1"/>
            </p:cNvSpPr>
            <p:nvPr/>
          </p:nvSpPr>
          <p:spPr bwMode="auto">
            <a:xfrm rot="-2806132">
              <a:off x="4024" y="805"/>
              <a:ext cx="595" cy="1059"/>
            </a:xfrm>
            <a:prstGeom prst="ellipse">
              <a:avLst/>
            </a:prstGeom>
            <a:solidFill>
              <a:schemeClr val="accent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5379" name="Line 26"/>
            <p:cNvSpPr>
              <a:spLocks noChangeShapeType="1"/>
            </p:cNvSpPr>
            <p:nvPr/>
          </p:nvSpPr>
          <p:spPr bwMode="auto">
            <a:xfrm flipH="1">
              <a:off x="3168" y="1776"/>
              <a:ext cx="1440"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0" name="Line 27"/>
            <p:cNvSpPr>
              <a:spLocks noChangeShapeType="1"/>
            </p:cNvSpPr>
            <p:nvPr/>
          </p:nvSpPr>
          <p:spPr bwMode="auto">
            <a:xfrm flipH="1">
              <a:off x="2640" y="912"/>
              <a:ext cx="148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29"/>
            <p:cNvSpPr>
              <a:spLocks noChangeShapeType="1"/>
            </p:cNvSpPr>
            <p:nvPr/>
          </p:nvSpPr>
          <p:spPr bwMode="auto">
            <a:xfrm>
              <a:off x="4348" y="1344"/>
              <a:ext cx="802"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30"/>
            <p:cNvSpPr>
              <a:spLocks noChangeShapeType="1"/>
            </p:cNvSpPr>
            <p:nvPr/>
          </p:nvSpPr>
          <p:spPr bwMode="auto">
            <a:xfrm>
              <a:off x="4348" y="1344"/>
              <a:ext cx="514"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31"/>
            <p:cNvSpPr>
              <a:spLocks noChangeShapeType="1"/>
            </p:cNvSpPr>
            <p:nvPr/>
          </p:nvSpPr>
          <p:spPr bwMode="auto">
            <a:xfrm flipV="1">
              <a:off x="4348" y="1008"/>
              <a:ext cx="562" cy="33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84" name="Object 64"/>
            <p:cNvGraphicFramePr>
              <a:graphicFrameLocks noChangeAspect="1"/>
            </p:cNvGraphicFramePr>
            <p:nvPr/>
          </p:nvGraphicFramePr>
          <p:xfrm>
            <a:off x="4670" y="1344"/>
            <a:ext cx="215" cy="240"/>
          </p:xfrm>
          <a:graphic>
            <a:graphicData uri="http://schemas.openxmlformats.org/presentationml/2006/ole">
              <mc:AlternateContent xmlns:mc="http://schemas.openxmlformats.org/markup-compatibility/2006">
                <mc:Choice xmlns:v="urn:schemas-microsoft-com:vml" Requires="v">
                  <p:oleObj spid="_x0000_s73739" name="Equation" r:id="rId11" imgW="304800" imgH="355600" progId="Equation.3">
                    <p:embed/>
                  </p:oleObj>
                </mc:Choice>
                <mc:Fallback>
                  <p:oleObj name="Equation" r:id="rId11" imgW="304800" imgH="355600" progId="Equation.3">
                    <p:embed/>
                    <p:pic>
                      <p:nvPicPr>
                        <p:cNvPr id="0" name="Object 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0" y="1344"/>
                          <a:ext cx="21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5" name="Object 65"/>
            <p:cNvGraphicFramePr>
              <a:graphicFrameLocks noChangeAspect="1"/>
            </p:cNvGraphicFramePr>
            <p:nvPr/>
          </p:nvGraphicFramePr>
          <p:xfrm>
            <a:off x="4896" y="865"/>
            <a:ext cx="207" cy="287"/>
          </p:xfrm>
          <a:graphic>
            <a:graphicData uri="http://schemas.openxmlformats.org/presentationml/2006/ole">
              <mc:AlternateContent xmlns:mc="http://schemas.openxmlformats.org/markup-compatibility/2006">
                <mc:Choice xmlns:v="urn:schemas-microsoft-com:vml" Requires="v">
                  <p:oleObj spid="_x0000_s73740" name="公式" r:id="rId13" imgW="292100" imgH="457200" progId="Equation.3">
                    <p:embed/>
                  </p:oleObj>
                </mc:Choice>
                <mc:Fallback>
                  <p:oleObj name="公式" r:id="rId13" imgW="292100" imgH="457200" progId="Equation.3">
                    <p:embed/>
                    <p:pic>
                      <p:nvPicPr>
                        <p:cNvPr id="0" name="Object 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96" y="865"/>
                          <a:ext cx="207"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6" name="Object 68"/>
            <p:cNvGraphicFramePr>
              <a:graphicFrameLocks noChangeAspect="1"/>
            </p:cNvGraphicFramePr>
            <p:nvPr/>
          </p:nvGraphicFramePr>
          <p:xfrm>
            <a:off x="3350" y="1488"/>
            <a:ext cx="350" cy="213"/>
          </p:xfrm>
          <a:graphic>
            <a:graphicData uri="http://schemas.openxmlformats.org/presentationml/2006/ole">
              <mc:AlternateContent xmlns:mc="http://schemas.openxmlformats.org/markup-compatibility/2006">
                <mc:Choice xmlns:v="urn:schemas-microsoft-com:vml" Requires="v">
                  <p:oleObj spid="_x0000_s73741" name="公式" r:id="rId15" imgW="571500" imgH="292100" progId="Equation.3">
                    <p:embed/>
                  </p:oleObj>
                </mc:Choice>
                <mc:Fallback>
                  <p:oleObj name="公式" r:id="rId15" imgW="571500" imgH="292100" progId="Equation.3">
                    <p:embed/>
                    <p:pic>
                      <p:nvPicPr>
                        <p:cNvPr id="0" name="Object 6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50" y="1488"/>
                          <a:ext cx="35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7" name="Oval 75"/>
            <p:cNvSpPr>
              <a:spLocks noChangeArrowheads="1"/>
            </p:cNvSpPr>
            <p:nvPr/>
          </p:nvSpPr>
          <p:spPr bwMode="auto">
            <a:xfrm rot="-2806132">
              <a:off x="2629" y="805"/>
              <a:ext cx="595" cy="1059"/>
            </a:xfrm>
            <a:prstGeom prst="ellipse">
              <a:avLst/>
            </a:prstGeom>
            <a:noFill/>
            <a:ln w="28575">
              <a:solidFill>
                <a:schemeClr val="accent2"/>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15388" name="Object 17"/>
            <p:cNvGraphicFramePr>
              <a:graphicFrameLocks noChangeAspect="1"/>
            </p:cNvGraphicFramePr>
            <p:nvPr/>
          </p:nvGraphicFramePr>
          <p:xfrm>
            <a:off x="4686" y="1152"/>
            <a:ext cx="162" cy="192"/>
          </p:xfrm>
          <a:graphic>
            <a:graphicData uri="http://schemas.openxmlformats.org/presentationml/2006/ole">
              <mc:AlternateContent xmlns:mc="http://schemas.openxmlformats.org/markup-compatibility/2006">
                <mc:Choice xmlns:v="urn:schemas-microsoft-com:vml" Requires="v">
                  <p:oleObj spid="_x0000_s73742" name="Equation" r:id="rId17" imgW="190500" imgH="292100" progId="Equation.3">
                    <p:embed/>
                  </p:oleObj>
                </mc:Choice>
                <mc:Fallback>
                  <p:oleObj name="Equation" r:id="rId17" imgW="190500" imgH="29210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86" y="1152"/>
                          <a:ext cx="16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89" name="Group 88"/>
            <p:cNvGrpSpPr/>
            <p:nvPr/>
          </p:nvGrpSpPr>
          <p:grpSpPr bwMode="auto">
            <a:xfrm>
              <a:off x="2736" y="1027"/>
              <a:ext cx="1553" cy="365"/>
              <a:chOff x="2736" y="1027"/>
              <a:chExt cx="1553" cy="365"/>
            </a:xfrm>
          </p:grpSpPr>
          <p:grpSp>
            <p:nvGrpSpPr>
              <p:cNvPr id="15414" name="Group 81"/>
              <p:cNvGrpSpPr/>
              <p:nvPr/>
            </p:nvGrpSpPr>
            <p:grpSpPr bwMode="auto">
              <a:xfrm>
                <a:off x="2736" y="1027"/>
                <a:ext cx="201" cy="365"/>
                <a:chOff x="1737" y="633"/>
                <a:chExt cx="201" cy="365"/>
              </a:xfrm>
            </p:grpSpPr>
            <p:sp>
              <p:nvSpPr>
                <p:cNvPr id="15419" name="Oval 82"/>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5420" name="Text Box 83"/>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5415" name="Group 84"/>
              <p:cNvGrpSpPr/>
              <p:nvPr/>
            </p:nvGrpSpPr>
            <p:grpSpPr bwMode="auto">
              <a:xfrm>
                <a:off x="4064" y="1075"/>
                <a:ext cx="225" cy="288"/>
                <a:chOff x="4487" y="681"/>
                <a:chExt cx="225" cy="288"/>
              </a:xfrm>
            </p:grpSpPr>
            <p:sp>
              <p:nvSpPr>
                <p:cNvPr id="15417" name="Oval 85"/>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5418" name="Text Box 86"/>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5416" name="Line 87"/>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90" name="Group 89"/>
            <p:cNvGrpSpPr/>
            <p:nvPr/>
          </p:nvGrpSpPr>
          <p:grpSpPr bwMode="auto">
            <a:xfrm>
              <a:off x="3055" y="1267"/>
              <a:ext cx="1553" cy="365"/>
              <a:chOff x="2736" y="1027"/>
              <a:chExt cx="1553" cy="365"/>
            </a:xfrm>
          </p:grpSpPr>
          <p:grpSp>
            <p:nvGrpSpPr>
              <p:cNvPr id="15407" name="Group 90"/>
              <p:cNvGrpSpPr/>
              <p:nvPr/>
            </p:nvGrpSpPr>
            <p:grpSpPr bwMode="auto">
              <a:xfrm>
                <a:off x="2736" y="1027"/>
                <a:ext cx="201" cy="365"/>
                <a:chOff x="1737" y="633"/>
                <a:chExt cx="201" cy="365"/>
              </a:xfrm>
            </p:grpSpPr>
            <p:sp>
              <p:nvSpPr>
                <p:cNvPr id="15412" name="Oval 91"/>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5413" name="Text Box 92"/>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5408" name="Group 93"/>
              <p:cNvGrpSpPr/>
              <p:nvPr/>
            </p:nvGrpSpPr>
            <p:grpSpPr bwMode="auto">
              <a:xfrm>
                <a:off x="4064" y="1075"/>
                <a:ext cx="225" cy="288"/>
                <a:chOff x="4487" y="681"/>
                <a:chExt cx="225" cy="288"/>
              </a:xfrm>
            </p:grpSpPr>
            <p:sp>
              <p:nvSpPr>
                <p:cNvPr id="15410" name="Oval 94"/>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5411" name="Text Box 95"/>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5409" name="Line 96"/>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91" name="Group 97"/>
            <p:cNvGrpSpPr/>
            <p:nvPr/>
          </p:nvGrpSpPr>
          <p:grpSpPr bwMode="auto">
            <a:xfrm>
              <a:off x="3216" y="787"/>
              <a:ext cx="1553" cy="365"/>
              <a:chOff x="2736" y="1027"/>
              <a:chExt cx="1553" cy="365"/>
            </a:xfrm>
          </p:grpSpPr>
          <p:grpSp>
            <p:nvGrpSpPr>
              <p:cNvPr id="15400" name="Group 98"/>
              <p:cNvGrpSpPr/>
              <p:nvPr/>
            </p:nvGrpSpPr>
            <p:grpSpPr bwMode="auto">
              <a:xfrm>
                <a:off x="2736" y="1027"/>
                <a:ext cx="201" cy="365"/>
                <a:chOff x="1737" y="633"/>
                <a:chExt cx="201" cy="365"/>
              </a:xfrm>
            </p:grpSpPr>
            <p:sp>
              <p:nvSpPr>
                <p:cNvPr id="15405" name="Oval 99"/>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5406" name="Text Box 100"/>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5401" name="Group 101"/>
              <p:cNvGrpSpPr/>
              <p:nvPr/>
            </p:nvGrpSpPr>
            <p:grpSpPr bwMode="auto">
              <a:xfrm>
                <a:off x="4064" y="1075"/>
                <a:ext cx="225" cy="288"/>
                <a:chOff x="4487" y="681"/>
                <a:chExt cx="225" cy="288"/>
              </a:xfrm>
            </p:grpSpPr>
            <p:sp>
              <p:nvSpPr>
                <p:cNvPr id="15403" name="Oval 102"/>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5404" name="Text Box 103"/>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5402" name="Line 104"/>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92" name="Group 105"/>
            <p:cNvGrpSpPr/>
            <p:nvPr/>
          </p:nvGrpSpPr>
          <p:grpSpPr bwMode="auto">
            <a:xfrm>
              <a:off x="3631" y="1440"/>
              <a:ext cx="1553" cy="365"/>
              <a:chOff x="2736" y="1027"/>
              <a:chExt cx="1553" cy="365"/>
            </a:xfrm>
          </p:grpSpPr>
          <p:grpSp>
            <p:nvGrpSpPr>
              <p:cNvPr id="15393" name="Group 106"/>
              <p:cNvGrpSpPr/>
              <p:nvPr/>
            </p:nvGrpSpPr>
            <p:grpSpPr bwMode="auto">
              <a:xfrm>
                <a:off x="2736" y="1027"/>
                <a:ext cx="201" cy="365"/>
                <a:chOff x="1737" y="633"/>
                <a:chExt cx="201" cy="365"/>
              </a:xfrm>
            </p:grpSpPr>
            <p:sp>
              <p:nvSpPr>
                <p:cNvPr id="15398" name="Oval 107"/>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5399" name="Text Box 108"/>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15394" name="Group 109"/>
              <p:cNvGrpSpPr/>
              <p:nvPr/>
            </p:nvGrpSpPr>
            <p:grpSpPr bwMode="auto">
              <a:xfrm>
                <a:off x="4064" y="1075"/>
                <a:ext cx="225" cy="288"/>
                <a:chOff x="4487" y="681"/>
                <a:chExt cx="225" cy="288"/>
              </a:xfrm>
            </p:grpSpPr>
            <p:sp>
              <p:nvSpPr>
                <p:cNvPr id="15396" name="Oval 110"/>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5397" name="Text Box 111"/>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15395" name="Line 112"/>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500" name="Object 116"/>
          <p:cNvGraphicFramePr>
            <a:graphicFrameLocks noChangeAspect="1"/>
          </p:cNvGraphicFramePr>
          <p:nvPr/>
        </p:nvGraphicFramePr>
        <p:xfrm>
          <a:off x="3175000" y="3549650"/>
          <a:ext cx="1117600" cy="406400"/>
        </p:xfrm>
        <a:graphic>
          <a:graphicData uri="http://schemas.openxmlformats.org/presentationml/2006/ole">
            <mc:AlternateContent xmlns:mc="http://schemas.openxmlformats.org/markup-compatibility/2006">
              <mc:Choice xmlns:v="urn:schemas-microsoft-com:vml" Requires="v">
                <p:oleObj spid="_x0000_s73743" name="Equation" r:id="rId19" imgW="1333500" imgH="393700" progId="Equation.3">
                  <p:embed/>
                </p:oleObj>
              </mc:Choice>
              <mc:Fallback>
                <p:oleObj name="Equation" r:id="rId19" imgW="1333500" imgH="393700" progId="Equation.3">
                  <p:embed/>
                  <p:pic>
                    <p:nvPicPr>
                      <p:cNvPr id="0" name="Object 1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75000" y="3549650"/>
                        <a:ext cx="1117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01" name="Object 117"/>
          <p:cNvGraphicFramePr>
            <a:graphicFrameLocks noChangeAspect="1"/>
          </p:cNvGraphicFramePr>
          <p:nvPr/>
        </p:nvGraphicFramePr>
        <p:xfrm>
          <a:off x="914400" y="3479800"/>
          <a:ext cx="990600" cy="406400"/>
        </p:xfrm>
        <a:graphic>
          <a:graphicData uri="http://schemas.openxmlformats.org/presentationml/2006/ole">
            <mc:AlternateContent xmlns:mc="http://schemas.openxmlformats.org/markup-compatibility/2006">
              <mc:Choice xmlns:v="urn:schemas-microsoft-com:vml" Requires="v">
                <p:oleObj spid="_x0000_s73744" name="Equation" r:id="rId21" imgW="1168400" imgH="393700" progId="Equation.3">
                  <p:embed/>
                </p:oleObj>
              </mc:Choice>
              <mc:Fallback>
                <p:oleObj name="Equation" r:id="rId21" imgW="1168400" imgH="393700" progId="Equation.3">
                  <p:embed/>
                  <p:pic>
                    <p:nvPicPr>
                      <p:cNvPr id="0" name="Object 1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4400" y="3479800"/>
                        <a:ext cx="990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02" name="Object 118"/>
          <p:cNvGraphicFramePr>
            <a:graphicFrameLocks noChangeAspect="1"/>
          </p:cNvGraphicFramePr>
          <p:nvPr/>
        </p:nvGraphicFramePr>
        <p:xfrm>
          <a:off x="5314950" y="3429000"/>
          <a:ext cx="2400300" cy="482600"/>
        </p:xfrm>
        <a:graphic>
          <a:graphicData uri="http://schemas.openxmlformats.org/presentationml/2006/ole">
            <mc:AlternateContent xmlns:mc="http://schemas.openxmlformats.org/markup-compatibility/2006">
              <mc:Choice xmlns:v="urn:schemas-microsoft-com:vml" Requires="v">
                <p:oleObj spid="_x0000_s73745" name="公式" r:id="rId23" imgW="3048000" imgH="495300" progId="Equation.3">
                  <p:embed/>
                </p:oleObj>
              </mc:Choice>
              <mc:Fallback>
                <p:oleObj name="公式" r:id="rId23" imgW="3048000" imgH="495300" progId="Equation.3">
                  <p:embed/>
                  <p:pic>
                    <p:nvPicPr>
                      <p:cNvPr id="0" name="Object 1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14950" y="3429000"/>
                        <a:ext cx="2400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503" name="Text Box 119"/>
          <p:cNvSpPr txBox="1">
            <a:spLocks noChangeArrowheads="1"/>
          </p:cNvSpPr>
          <p:nvPr/>
        </p:nvSpPr>
        <p:spPr bwMode="auto">
          <a:xfrm>
            <a:off x="304800" y="4038600"/>
            <a:ext cx="6981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d</a:t>
            </a:r>
            <a:r>
              <a:rPr lang="en-US" altLang="zh-CN" sz="2800" i="1">
                <a:solidFill>
                  <a:schemeClr val="accent2"/>
                </a:solidFill>
              </a:rPr>
              <a:t>S</a:t>
            </a:r>
            <a:r>
              <a:rPr lang="zh-CN" altLang="en-US" sz="2800">
                <a:solidFill>
                  <a:schemeClr val="accent2"/>
                </a:solidFill>
              </a:rPr>
              <a:t>面上因电极化而越过单位面积的电荷为：</a:t>
            </a:r>
            <a:endParaRPr lang="zh-CN" altLang="en-US" sz="2400" b="0">
              <a:solidFill>
                <a:schemeClr val="accent2"/>
              </a:solidFill>
            </a:endParaRPr>
          </a:p>
        </p:txBody>
      </p:sp>
      <p:graphicFrame>
        <p:nvGraphicFramePr>
          <p:cNvPr id="16504" name="Object 120"/>
          <p:cNvGraphicFramePr>
            <a:graphicFrameLocks noChangeAspect="1"/>
          </p:cNvGraphicFramePr>
          <p:nvPr/>
        </p:nvGraphicFramePr>
        <p:xfrm>
          <a:off x="2762250" y="4495800"/>
          <a:ext cx="3187700" cy="927100"/>
        </p:xfrm>
        <a:graphic>
          <a:graphicData uri="http://schemas.openxmlformats.org/presentationml/2006/ole">
            <mc:AlternateContent xmlns:mc="http://schemas.openxmlformats.org/markup-compatibility/2006">
              <mc:Choice xmlns:v="urn:schemas-microsoft-com:vml" Requires="v">
                <p:oleObj spid="_x0000_s73746" name="公式" r:id="rId25" imgW="4102100" imgH="1079500" progId="Equation.3">
                  <p:embed/>
                </p:oleObj>
              </mc:Choice>
              <mc:Fallback>
                <p:oleObj name="公式" r:id="rId25" imgW="4102100" imgH="1079500" progId="Equation.3">
                  <p:embed/>
                  <p:pic>
                    <p:nvPicPr>
                      <p:cNvPr id="0" name="Object 12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62250" y="4495800"/>
                        <a:ext cx="31877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505" name="Text Box 121"/>
          <p:cNvSpPr txBox="1">
            <a:spLocks noChangeArrowheads="1"/>
          </p:cNvSpPr>
          <p:nvPr/>
        </p:nvSpPr>
        <p:spPr bwMode="auto">
          <a:xfrm>
            <a:off x="117475" y="5410200"/>
            <a:ext cx="924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如果</a:t>
            </a:r>
            <a:r>
              <a:rPr lang="en-US" altLang="zh-CN" sz="2800" i="1">
                <a:solidFill>
                  <a:schemeClr val="accent2"/>
                </a:solidFill>
              </a:rPr>
              <a:t>dS</a:t>
            </a:r>
            <a:r>
              <a:rPr lang="zh-CN" altLang="en-US" sz="2800">
                <a:solidFill>
                  <a:schemeClr val="accent2"/>
                </a:solidFill>
              </a:rPr>
              <a:t>面是电介质的表面，则表面的</a:t>
            </a:r>
            <a:r>
              <a:rPr lang="zh-CN" altLang="en-US" sz="2800">
                <a:solidFill>
                  <a:srgbClr val="CC3300"/>
                </a:solidFill>
              </a:rPr>
              <a:t>面束缚电荷密度</a:t>
            </a:r>
            <a:r>
              <a:rPr lang="zh-CN" altLang="en-US" sz="2800">
                <a:solidFill>
                  <a:schemeClr val="accent2"/>
                </a:solidFill>
              </a:rPr>
              <a:t>为：</a:t>
            </a:r>
            <a:endParaRPr lang="zh-CN" altLang="en-US" sz="2400" b="0">
              <a:solidFill>
                <a:schemeClr val="accent2"/>
              </a:solidFill>
            </a:endParaRPr>
          </a:p>
        </p:txBody>
      </p:sp>
      <p:graphicFrame>
        <p:nvGraphicFramePr>
          <p:cNvPr id="16506" name="Object 122"/>
          <p:cNvGraphicFramePr>
            <a:graphicFrameLocks noChangeAspect="1"/>
          </p:cNvGraphicFramePr>
          <p:nvPr/>
        </p:nvGraphicFramePr>
        <p:xfrm>
          <a:off x="2990850" y="6076950"/>
          <a:ext cx="3022600" cy="495300"/>
        </p:xfrm>
        <a:graphic>
          <a:graphicData uri="http://schemas.openxmlformats.org/presentationml/2006/ole">
            <mc:AlternateContent xmlns:mc="http://schemas.openxmlformats.org/markup-compatibility/2006">
              <mc:Choice xmlns:v="urn:schemas-microsoft-com:vml" Requires="v">
                <p:oleObj spid="_x0000_s73747" name="公式" r:id="rId27" imgW="3873500" imgH="508000" progId="Equation.3">
                  <p:embed/>
                </p:oleObj>
              </mc:Choice>
              <mc:Fallback>
                <p:oleObj name="公式" r:id="rId27" imgW="3873500" imgH="508000" progId="Equation.3">
                  <p:embed/>
                  <p:pic>
                    <p:nvPicPr>
                      <p:cNvPr id="0" name="Object 12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90850" y="6076950"/>
                        <a:ext cx="30226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6507" name="Text Box 123"/>
          <p:cNvSpPr txBox="1">
            <a:spLocks noChangeArrowheads="1"/>
          </p:cNvSpPr>
          <p:nvPr/>
        </p:nvSpPr>
        <p:spPr bwMode="auto">
          <a:xfrm>
            <a:off x="212725" y="357188"/>
            <a:ext cx="2325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1. </a:t>
            </a:r>
            <a:r>
              <a:rPr lang="zh-CN" altLang="en-US" sz="2800">
                <a:solidFill>
                  <a:srgbClr val="CC3300"/>
                </a:solidFill>
              </a:rPr>
              <a:t>面束缚电荷</a:t>
            </a:r>
            <a:endParaRPr lang="zh-CN" altLang="en-US" sz="2800">
              <a:solidFill>
                <a:srgbClr val="CC3300"/>
              </a:solidFill>
            </a:endParaRPr>
          </a:p>
        </p:txBody>
      </p:sp>
      <p:sp>
        <p:nvSpPr>
          <p:cNvPr id="15374"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(13)</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6507"/>
                                        </p:tgtEl>
                                        <p:attrNameLst>
                                          <p:attrName>style.visibility</p:attrName>
                                        </p:attrNameLst>
                                      </p:cBhvr>
                                      <p:to>
                                        <p:strVal val="visible"/>
                                      </p:to>
                                    </p:set>
                                    <p:animEffect transition="in" filter="wipe(left)">
                                      <p:cBhvr>
                                        <p:cTn id="13" dur="500"/>
                                        <p:tgtEl>
                                          <p:spTgt spid="1650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6456"/>
                                        </p:tgtEl>
                                        <p:attrNameLst>
                                          <p:attrName>style.visibility</p:attrName>
                                        </p:attrNameLst>
                                      </p:cBhvr>
                                      <p:to>
                                        <p:strVal val="visible"/>
                                      </p:to>
                                    </p:set>
                                    <p:animEffect transition="in" filter="wipe(left)">
                                      <p:cBhvr>
                                        <p:cTn id="23" dur="500"/>
                                        <p:tgtEl>
                                          <p:spTgt spid="1645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6457"/>
                                        </p:tgtEl>
                                        <p:attrNameLst>
                                          <p:attrName>style.visibility</p:attrName>
                                        </p:attrNameLst>
                                      </p:cBhvr>
                                      <p:to>
                                        <p:strVal val="visible"/>
                                      </p:to>
                                    </p:set>
                                    <p:animEffect transition="in" filter="wipe(left)">
                                      <p:cBhvr>
                                        <p:cTn id="28" dur="500"/>
                                        <p:tgtEl>
                                          <p:spTgt spid="1645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6501"/>
                                        </p:tgtEl>
                                        <p:attrNameLst>
                                          <p:attrName>style.visibility</p:attrName>
                                        </p:attrNameLst>
                                      </p:cBhvr>
                                      <p:to>
                                        <p:strVal val="visible"/>
                                      </p:to>
                                    </p:set>
                                    <p:animEffect transition="in" filter="wipe(left)">
                                      <p:cBhvr>
                                        <p:cTn id="33" dur="500"/>
                                        <p:tgtEl>
                                          <p:spTgt spid="1650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500"/>
                                        </p:tgtEl>
                                        <p:attrNameLst>
                                          <p:attrName>style.visibility</p:attrName>
                                        </p:attrNameLst>
                                      </p:cBhvr>
                                      <p:to>
                                        <p:strVal val="visible"/>
                                      </p:to>
                                    </p:set>
                                    <p:animEffect transition="in" filter="wipe(left)">
                                      <p:cBhvr>
                                        <p:cTn id="38" dur="500"/>
                                        <p:tgtEl>
                                          <p:spTgt spid="1650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6502"/>
                                        </p:tgtEl>
                                        <p:attrNameLst>
                                          <p:attrName>style.visibility</p:attrName>
                                        </p:attrNameLst>
                                      </p:cBhvr>
                                      <p:to>
                                        <p:strVal val="visible"/>
                                      </p:to>
                                    </p:set>
                                    <p:animEffect transition="in" filter="wipe(left)">
                                      <p:cBhvr>
                                        <p:cTn id="43" dur="500"/>
                                        <p:tgtEl>
                                          <p:spTgt spid="1650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6503"/>
                                        </p:tgtEl>
                                        <p:attrNameLst>
                                          <p:attrName>style.visibility</p:attrName>
                                        </p:attrNameLst>
                                      </p:cBhvr>
                                      <p:to>
                                        <p:strVal val="visible"/>
                                      </p:to>
                                    </p:set>
                                    <p:animEffect transition="in" filter="wipe(left)">
                                      <p:cBhvr>
                                        <p:cTn id="48" dur="500"/>
                                        <p:tgtEl>
                                          <p:spTgt spid="1650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504"/>
                                        </p:tgtEl>
                                        <p:attrNameLst>
                                          <p:attrName>style.visibility</p:attrName>
                                        </p:attrNameLst>
                                      </p:cBhvr>
                                      <p:to>
                                        <p:strVal val="visible"/>
                                      </p:to>
                                    </p:set>
                                    <p:animEffect transition="in" filter="wipe(left)">
                                      <p:cBhvr>
                                        <p:cTn id="53" dur="500"/>
                                        <p:tgtEl>
                                          <p:spTgt spid="1650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6505"/>
                                        </p:tgtEl>
                                        <p:attrNameLst>
                                          <p:attrName>style.visibility</p:attrName>
                                        </p:attrNameLst>
                                      </p:cBhvr>
                                      <p:to>
                                        <p:strVal val="visible"/>
                                      </p:to>
                                    </p:set>
                                    <p:animEffect transition="in" filter="wipe(left)">
                                      <p:cBhvr>
                                        <p:cTn id="58" dur="500"/>
                                        <p:tgtEl>
                                          <p:spTgt spid="16505"/>
                                        </p:tgtEl>
                                      </p:cBhvr>
                                    </p:animEffect>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nodeType="clickEffect">
                                  <p:stCondLst>
                                    <p:cond delay="0"/>
                                  </p:stCondLst>
                                  <p:childTnLst>
                                    <p:set>
                                      <p:cBhvr>
                                        <p:cTn id="62" dur="1" fill="hold">
                                          <p:stCondLst>
                                            <p:cond delay="0"/>
                                          </p:stCondLst>
                                        </p:cTn>
                                        <p:tgtEl>
                                          <p:spTgt spid="16506"/>
                                        </p:tgtEl>
                                        <p:attrNameLst>
                                          <p:attrName>style.visibility</p:attrName>
                                        </p:attrNameLst>
                                      </p:cBhvr>
                                      <p:to>
                                        <p:strVal val="visible"/>
                                      </p:to>
                                    </p:set>
                                    <p:anim calcmode="lin" valueType="num">
                                      <p:cBhvr>
                                        <p:cTn id="63" dur="500" fill="hold"/>
                                        <p:tgtEl>
                                          <p:spTgt spid="16506"/>
                                        </p:tgtEl>
                                        <p:attrNameLst>
                                          <p:attrName>ppt_w</p:attrName>
                                        </p:attrNameLst>
                                      </p:cBhvr>
                                      <p:tavLst>
                                        <p:tav tm="0">
                                          <p:val>
                                            <p:fltVal val="0"/>
                                          </p:val>
                                        </p:tav>
                                        <p:tav tm="100000">
                                          <p:val>
                                            <p:strVal val="#ppt_w"/>
                                          </p:val>
                                        </p:tav>
                                      </p:tavLst>
                                    </p:anim>
                                    <p:anim calcmode="lin" valueType="num">
                                      <p:cBhvr>
                                        <p:cTn id="64" dur="500" fill="hold"/>
                                        <p:tgtEl>
                                          <p:spTgt spid="1650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57" grpId="0" autoUpdateAnimBg="0"/>
      <p:bldP spid="16503" grpId="0" autoUpdateAnimBg="0"/>
      <p:bldP spid="16505" grpId="0" autoUpdateAnimBg="0"/>
      <p:bldP spid="1650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4" name="Text Box 1070"/>
          <p:cNvSpPr txBox="1">
            <a:spLocks noChangeArrowheads="1"/>
          </p:cNvSpPr>
          <p:nvPr/>
        </p:nvSpPr>
        <p:spPr bwMode="auto">
          <a:xfrm>
            <a:off x="285750" y="2500313"/>
            <a:ext cx="62150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latin typeface="宋体" pitchFamily="2" charset="-122"/>
              </a:rPr>
              <a:t>回忆：极化电荷分布在电介质表面。所以，电偶极矩穿过电介质表面的分子对</a:t>
            </a:r>
            <a:r>
              <a:rPr lang="en-US" altLang="zh-CN" sz="2800" i="1">
                <a:solidFill>
                  <a:schemeClr val="accent2"/>
                </a:solidFill>
              </a:rPr>
              <a:t>S</a:t>
            </a:r>
            <a:r>
              <a:rPr lang="zh-CN" altLang="en-US" sz="2800">
                <a:solidFill>
                  <a:schemeClr val="accent2"/>
                </a:solidFill>
                <a:latin typeface="宋体" pitchFamily="2" charset="-122"/>
              </a:rPr>
              <a:t>内的极化电荷才有贡献</a:t>
            </a:r>
            <a:endParaRPr lang="zh-CN" altLang="en-US" sz="2800">
              <a:solidFill>
                <a:schemeClr val="accent2"/>
              </a:solidFill>
              <a:latin typeface="宋体" pitchFamily="2" charset="-122"/>
            </a:endParaRPr>
          </a:p>
        </p:txBody>
      </p:sp>
      <p:sp>
        <p:nvSpPr>
          <p:cNvPr id="17455" name="Text Box 1071"/>
          <p:cNvSpPr txBox="1">
            <a:spLocks noChangeArrowheads="1"/>
          </p:cNvSpPr>
          <p:nvPr/>
        </p:nvSpPr>
        <p:spPr bwMode="auto">
          <a:xfrm>
            <a:off x="142875" y="1214438"/>
            <a:ext cx="61928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现在回到最后的问题，对于已极化的介质，极化电荷的数量到底是多少？</a:t>
            </a:r>
            <a:endParaRPr lang="en-US" altLang="zh-CN" sz="2800">
              <a:solidFill>
                <a:schemeClr val="accent2"/>
              </a:solidFill>
            </a:endParaRPr>
          </a:p>
        </p:txBody>
      </p:sp>
      <p:graphicFrame>
        <p:nvGraphicFramePr>
          <p:cNvPr id="17457" name="Object 1073"/>
          <p:cNvGraphicFramePr>
            <a:graphicFrameLocks noChangeAspect="1"/>
          </p:cNvGraphicFramePr>
          <p:nvPr/>
        </p:nvGraphicFramePr>
        <p:xfrm>
          <a:off x="841375" y="4071938"/>
          <a:ext cx="3873500" cy="533400"/>
        </p:xfrm>
        <a:graphic>
          <a:graphicData uri="http://schemas.openxmlformats.org/presentationml/2006/ole">
            <mc:AlternateContent xmlns:mc="http://schemas.openxmlformats.org/markup-compatibility/2006">
              <mc:Choice xmlns:v="urn:schemas-microsoft-com:vml" Requires="v">
                <p:oleObj spid="_x0000_s16970" name="公式" r:id="rId1" imgW="5016500" imgH="558800" progId="Equation.3">
                  <p:embed/>
                </p:oleObj>
              </mc:Choice>
              <mc:Fallback>
                <p:oleObj name="公式" r:id="rId1" imgW="5016500" imgH="558800" progId="Equation.3">
                  <p:embed/>
                  <p:pic>
                    <p:nvPicPr>
                      <p:cNvPr id="0" name="Object 10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4071938"/>
                        <a:ext cx="38735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64" name="Object 1080"/>
          <p:cNvGraphicFramePr>
            <a:graphicFrameLocks noChangeAspect="1"/>
          </p:cNvGraphicFramePr>
          <p:nvPr/>
        </p:nvGraphicFramePr>
        <p:xfrm>
          <a:off x="928688" y="4768850"/>
          <a:ext cx="3556000" cy="660400"/>
        </p:xfrm>
        <a:graphic>
          <a:graphicData uri="http://schemas.openxmlformats.org/presentationml/2006/ole">
            <mc:AlternateContent xmlns:mc="http://schemas.openxmlformats.org/markup-compatibility/2006">
              <mc:Choice xmlns:v="urn:schemas-microsoft-com:vml" Requires="v">
                <p:oleObj spid="_x0000_s16971" name="公式" r:id="rId3" imgW="4584700" imgH="723900" progId="Equation.3">
                  <p:embed/>
                </p:oleObj>
              </mc:Choice>
              <mc:Fallback>
                <p:oleObj name="公式" r:id="rId3" imgW="4584700" imgH="723900" progId="Equation.3">
                  <p:embed/>
                  <p:pic>
                    <p:nvPicPr>
                      <p:cNvPr id="0" name="Object 10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4768850"/>
                        <a:ext cx="35560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65" name="Object 1081"/>
          <p:cNvGraphicFramePr>
            <a:graphicFrameLocks noChangeAspect="1"/>
          </p:cNvGraphicFramePr>
          <p:nvPr/>
        </p:nvGraphicFramePr>
        <p:xfrm>
          <a:off x="900113" y="5697538"/>
          <a:ext cx="3302000" cy="660400"/>
        </p:xfrm>
        <a:graphic>
          <a:graphicData uri="http://schemas.openxmlformats.org/presentationml/2006/ole">
            <mc:AlternateContent xmlns:mc="http://schemas.openxmlformats.org/markup-compatibility/2006">
              <mc:Choice xmlns:v="urn:schemas-microsoft-com:vml" Requires="v">
                <p:oleObj spid="_x0000_s16972" name="公式" r:id="rId5" imgW="4254500" imgH="723900" progId="Equation.3">
                  <p:embed/>
                </p:oleObj>
              </mc:Choice>
              <mc:Fallback>
                <p:oleObj name="公式" r:id="rId5" imgW="4254500" imgH="723900" progId="Equation.3">
                  <p:embed/>
                  <p:pic>
                    <p:nvPicPr>
                      <p:cNvPr id="0" name="Object 10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5697538"/>
                        <a:ext cx="33020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66" name="Text Box 1082"/>
          <p:cNvSpPr txBox="1">
            <a:spLocks noChangeArrowheads="1"/>
          </p:cNvSpPr>
          <p:nvPr/>
        </p:nvSpPr>
        <p:spPr bwMode="auto">
          <a:xfrm>
            <a:off x="5292725" y="3860800"/>
            <a:ext cx="30956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Clr>
                <a:schemeClr val="accent2"/>
              </a:buClr>
              <a:buSzPct val="150000"/>
              <a:buFontTx/>
              <a:buNone/>
            </a:pPr>
            <a:r>
              <a:rPr lang="zh-CN" altLang="en-US" sz="2800">
                <a:solidFill>
                  <a:srgbClr val="CC3300"/>
                </a:solidFill>
              </a:rPr>
              <a:t>封闭曲面内的体束缚电荷等于通过该封闭曲面的电极化强度通量的负值。</a:t>
            </a:r>
            <a:endParaRPr lang="zh-CN" altLang="en-US" sz="2400" b="0">
              <a:solidFill>
                <a:srgbClr val="CC3300"/>
              </a:solidFill>
            </a:endParaRPr>
          </a:p>
        </p:txBody>
      </p:sp>
      <p:sp>
        <p:nvSpPr>
          <p:cNvPr id="17467" name="Text Box 1083"/>
          <p:cNvSpPr txBox="1">
            <a:spLocks noChangeArrowheads="1"/>
          </p:cNvSpPr>
          <p:nvPr/>
        </p:nvSpPr>
        <p:spPr bwMode="auto">
          <a:xfrm>
            <a:off x="323850" y="260350"/>
            <a:ext cx="2325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2. </a:t>
            </a:r>
            <a:r>
              <a:rPr lang="zh-CN" altLang="en-US" sz="2800">
                <a:solidFill>
                  <a:srgbClr val="CC3300"/>
                </a:solidFill>
              </a:rPr>
              <a:t>体束缚电荷</a:t>
            </a:r>
            <a:endParaRPr lang="zh-CN" altLang="en-US" sz="2800">
              <a:solidFill>
                <a:srgbClr val="CC3300"/>
              </a:solidFill>
            </a:endParaRPr>
          </a:p>
        </p:txBody>
      </p:sp>
      <p:grpSp>
        <p:nvGrpSpPr>
          <p:cNvPr id="2" name="Group 1091"/>
          <p:cNvGrpSpPr/>
          <p:nvPr/>
        </p:nvGrpSpPr>
        <p:grpSpPr bwMode="auto">
          <a:xfrm>
            <a:off x="6477000" y="1354138"/>
            <a:ext cx="2286000" cy="1987550"/>
            <a:chOff x="4080" y="188"/>
            <a:chExt cx="1440" cy="1252"/>
          </a:xfrm>
        </p:grpSpPr>
        <p:sp>
          <p:nvSpPr>
            <p:cNvPr id="16396" name="Oval 1053"/>
            <p:cNvSpPr>
              <a:spLocks noChangeArrowheads="1"/>
            </p:cNvSpPr>
            <p:nvPr/>
          </p:nvSpPr>
          <p:spPr bwMode="auto">
            <a:xfrm rot="3781056">
              <a:off x="4806" y="573"/>
              <a:ext cx="279" cy="93"/>
            </a:xfrm>
            <a:prstGeom prst="ellipse">
              <a:avLst/>
            </a:prstGeom>
            <a:solidFill>
              <a:srgbClr val="CC0000"/>
            </a:solidFill>
            <a:ln w="952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16397" name="Object 1054"/>
            <p:cNvGraphicFramePr>
              <a:graphicFrameLocks noChangeAspect="1"/>
            </p:cNvGraphicFramePr>
            <p:nvPr/>
          </p:nvGraphicFramePr>
          <p:xfrm>
            <a:off x="4891" y="336"/>
            <a:ext cx="203" cy="143"/>
          </p:xfrm>
          <a:graphic>
            <a:graphicData uri="http://schemas.openxmlformats.org/presentationml/2006/ole">
              <mc:AlternateContent xmlns:mc="http://schemas.openxmlformats.org/markup-compatibility/2006">
                <mc:Choice xmlns:v="urn:schemas-microsoft-com:vml" Requires="v">
                  <p:oleObj spid="_x0000_s16973" name="公式" r:id="rId7" imgW="495300" imgH="292100" progId="Equation.3">
                    <p:embed/>
                  </p:oleObj>
                </mc:Choice>
                <mc:Fallback>
                  <p:oleObj name="公式" r:id="rId7" imgW="495300" imgH="292100" progId="Equation.3">
                    <p:embed/>
                    <p:pic>
                      <p:nvPicPr>
                        <p:cNvPr id="0" name="Object 10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1" y="336"/>
                          <a:ext cx="203"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8" name="Freeform 1056"/>
            <p:cNvSpPr/>
            <p:nvPr/>
          </p:nvSpPr>
          <p:spPr bwMode="auto">
            <a:xfrm>
              <a:off x="4231" y="467"/>
              <a:ext cx="793" cy="940"/>
            </a:xfrm>
            <a:custGeom>
              <a:avLst/>
              <a:gdLst>
                <a:gd name="T0" fmla="*/ 8 w 793"/>
                <a:gd name="T1" fmla="*/ 349 h 940"/>
                <a:gd name="T2" fmla="*/ 182 w 793"/>
                <a:gd name="T3" fmla="*/ 121 h 940"/>
                <a:gd name="T4" fmla="*/ 488 w 793"/>
                <a:gd name="T5" fmla="*/ 10 h 940"/>
                <a:gd name="T6" fmla="*/ 695 w 793"/>
                <a:gd name="T7" fmla="*/ 50 h 940"/>
                <a:gd name="T8" fmla="*/ 779 w 793"/>
                <a:gd name="T9" fmla="*/ 178 h 940"/>
                <a:gd name="T10" fmla="*/ 782 w 793"/>
                <a:gd name="T11" fmla="*/ 321 h 940"/>
                <a:gd name="T12" fmla="*/ 724 w 793"/>
                <a:gd name="T13" fmla="*/ 742 h 940"/>
                <a:gd name="T14" fmla="*/ 491 w 793"/>
                <a:gd name="T15" fmla="*/ 910 h 940"/>
                <a:gd name="T16" fmla="*/ 167 w 793"/>
                <a:gd name="T17" fmla="*/ 889 h 940"/>
                <a:gd name="T18" fmla="*/ 26 w 793"/>
                <a:gd name="T19" fmla="*/ 604 h 940"/>
                <a:gd name="T20" fmla="*/ 8 w 793"/>
                <a:gd name="T21" fmla="*/ 349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93"/>
                <a:gd name="T34" fmla="*/ 0 h 940"/>
                <a:gd name="T35" fmla="*/ 793 w 79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93" h="940">
                  <a:moveTo>
                    <a:pt x="8" y="349"/>
                  </a:moveTo>
                  <a:cubicBezTo>
                    <a:pt x="31" y="275"/>
                    <a:pt x="102" y="177"/>
                    <a:pt x="182" y="121"/>
                  </a:cubicBezTo>
                  <a:cubicBezTo>
                    <a:pt x="262" y="65"/>
                    <a:pt x="403" y="22"/>
                    <a:pt x="488" y="10"/>
                  </a:cubicBezTo>
                  <a:cubicBezTo>
                    <a:pt x="522" y="0"/>
                    <a:pt x="665" y="13"/>
                    <a:pt x="695" y="50"/>
                  </a:cubicBezTo>
                  <a:cubicBezTo>
                    <a:pt x="737" y="77"/>
                    <a:pt x="765" y="133"/>
                    <a:pt x="779" y="178"/>
                  </a:cubicBezTo>
                  <a:cubicBezTo>
                    <a:pt x="793" y="223"/>
                    <a:pt x="791" y="227"/>
                    <a:pt x="782" y="321"/>
                  </a:cubicBezTo>
                  <a:cubicBezTo>
                    <a:pt x="774" y="391"/>
                    <a:pt x="751" y="647"/>
                    <a:pt x="724" y="742"/>
                  </a:cubicBezTo>
                  <a:cubicBezTo>
                    <a:pt x="669" y="826"/>
                    <a:pt x="587" y="892"/>
                    <a:pt x="491" y="910"/>
                  </a:cubicBezTo>
                  <a:cubicBezTo>
                    <a:pt x="398" y="935"/>
                    <a:pt x="245" y="940"/>
                    <a:pt x="167" y="889"/>
                  </a:cubicBezTo>
                  <a:cubicBezTo>
                    <a:pt x="98" y="854"/>
                    <a:pt x="47" y="674"/>
                    <a:pt x="26" y="604"/>
                  </a:cubicBezTo>
                  <a:cubicBezTo>
                    <a:pt x="0" y="514"/>
                    <a:pt x="5" y="377"/>
                    <a:pt x="8" y="349"/>
                  </a:cubicBezTo>
                  <a:close/>
                </a:path>
              </a:pathLst>
            </a:cu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399" name="Object 1057"/>
            <p:cNvGraphicFramePr>
              <a:graphicFrameLocks noChangeAspect="1"/>
            </p:cNvGraphicFramePr>
            <p:nvPr/>
          </p:nvGraphicFramePr>
          <p:xfrm>
            <a:off x="4080" y="576"/>
            <a:ext cx="192" cy="240"/>
          </p:xfrm>
          <a:graphic>
            <a:graphicData uri="http://schemas.openxmlformats.org/presentationml/2006/ole">
              <mc:AlternateContent xmlns:mc="http://schemas.openxmlformats.org/markup-compatibility/2006">
                <mc:Choice xmlns:v="urn:schemas-microsoft-com:vml" Requires="v">
                  <p:oleObj spid="_x0000_s16974" name="Equation" r:id="rId9" imgW="241300" imgH="292100" progId="Equation.3">
                    <p:embed/>
                  </p:oleObj>
                </mc:Choice>
                <mc:Fallback>
                  <p:oleObj name="Equation" r:id="rId9" imgW="241300" imgH="292100" progId="Equation.3">
                    <p:embed/>
                    <p:pic>
                      <p:nvPicPr>
                        <p:cNvPr id="0" name="Object 10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0" y="576"/>
                          <a:ext cx="19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CC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0" name="Line 1074"/>
            <p:cNvSpPr>
              <a:spLocks noChangeShapeType="1"/>
            </p:cNvSpPr>
            <p:nvPr/>
          </p:nvSpPr>
          <p:spPr bwMode="auto">
            <a:xfrm flipV="1">
              <a:off x="4944" y="336"/>
              <a:ext cx="288" cy="288"/>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401" name="Object 1075"/>
            <p:cNvGraphicFramePr>
              <a:graphicFrameLocks noChangeAspect="1"/>
            </p:cNvGraphicFramePr>
            <p:nvPr/>
          </p:nvGraphicFramePr>
          <p:xfrm>
            <a:off x="5040" y="480"/>
            <a:ext cx="121" cy="144"/>
          </p:xfrm>
          <a:graphic>
            <a:graphicData uri="http://schemas.openxmlformats.org/presentationml/2006/ole">
              <mc:AlternateContent xmlns:mc="http://schemas.openxmlformats.org/markup-compatibility/2006">
                <mc:Choice xmlns:v="urn:schemas-microsoft-com:vml" Requires="v">
                  <p:oleObj spid="_x0000_s16975" name="Equation" r:id="rId11" imgW="190500" imgH="292100" progId="Equation.3">
                    <p:embed/>
                  </p:oleObj>
                </mc:Choice>
                <mc:Fallback>
                  <p:oleObj name="Equation" r:id="rId11" imgW="190500" imgH="292100" progId="Equation.3">
                    <p:embed/>
                    <p:pic>
                      <p:nvPicPr>
                        <p:cNvPr id="0" name="Object 107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0" y="480"/>
                          <a:ext cx="12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02" name="Object 1076"/>
            <p:cNvGraphicFramePr>
              <a:graphicFrameLocks noChangeAspect="1"/>
            </p:cNvGraphicFramePr>
            <p:nvPr/>
          </p:nvGraphicFramePr>
          <p:xfrm>
            <a:off x="5299" y="480"/>
            <a:ext cx="221" cy="240"/>
          </p:xfrm>
          <a:graphic>
            <a:graphicData uri="http://schemas.openxmlformats.org/presentationml/2006/ole">
              <mc:AlternateContent xmlns:mc="http://schemas.openxmlformats.org/markup-compatibility/2006">
                <mc:Choice xmlns:v="urn:schemas-microsoft-com:vml" Requires="v">
                  <p:oleObj spid="_x0000_s16976" name="Equation" r:id="rId13" imgW="266700" imgH="355600" progId="Equation.3">
                    <p:embed/>
                  </p:oleObj>
                </mc:Choice>
                <mc:Fallback>
                  <p:oleObj name="Equation" r:id="rId13" imgW="266700" imgH="355600" progId="Equation.3">
                    <p:embed/>
                    <p:pic>
                      <p:nvPicPr>
                        <p:cNvPr id="0" name="Object 10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9" y="480"/>
                          <a:ext cx="22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03" name="Object 1077"/>
            <p:cNvGraphicFramePr>
              <a:graphicFrameLocks noChangeAspect="1"/>
            </p:cNvGraphicFramePr>
            <p:nvPr/>
          </p:nvGraphicFramePr>
          <p:xfrm>
            <a:off x="5228" y="188"/>
            <a:ext cx="207" cy="287"/>
          </p:xfrm>
          <a:graphic>
            <a:graphicData uri="http://schemas.openxmlformats.org/presentationml/2006/ole">
              <mc:AlternateContent xmlns:mc="http://schemas.openxmlformats.org/markup-compatibility/2006">
                <mc:Choice xmlns:v="urn:schemas-microsoft-com:vml" Requires="v">
                  <p:oleObj spid="_x0000_s16977" name="公式" r:id="rId15" imgW="292100" imgH="457200" progId="Equation.3">
                    <p:embed/>
                  </p:oleObj>
                </mc:Choice>
                <mc:Fallback>
                  <p:oleObj name="公式" r:id="rId15" imgW="292100" imgH="457200" progId="Equation.3">
                    <p:embed/>
                    <p:pic>
                      <p:nvPicPr>
                        <p:cNvPr id="0" name="Object 10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8" y="188"/>
                          <a:ext cx="207"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404" name="Group 1090"/>
            <p:cNvGrpSpPr/>
            <p:nvPr/>
          </p:nvGrpSpPr>
          <p:grpSpPr bwMode="auto">
            <a:xfrm>
              <a:off x="4080" y="384"/>
              <a:ext cx="1248" cy="1056"/>
              <a:chOff x="4080" y="384"/>
              <a:chExt cx="1248" cy="1056"/>
            </a:xfrm>
          </p:grpSpPr>
          <p:grpSp>
            <p:nvGrpSpPr>
              <p:cNvPr id="16405" name="Group 1059"/>
              <p:cNvGrpSpPr/>
              <p:nvPr/>
            </p:nvGrpSpPr>
            <p:grpSpPr bwMode="auto">
              <a:xfrm>
                <a:off x="4080" y="384"/>
                <a:ext cx="1248" cy="1056"/>
                <a:chOff x="3984" y="1392"/>
                <a:chExt cx="1248" cy="1056"/>
              </a:xfrm>
            </p:grpSpPr>
            <p:sp>
              <p:nvSpPr>
                <p:cNvPr id="16408" name="Line 1060"/>
                <p:cNvSpPr>
                  <a:spLocks noChangeShapeType="1"/>
                </p:cNvSpPr>
                <p:nvPr/>
              </p:nvSpPr>
              <p:spPr bwMode="auto">
                <a:xfrm flipV="1">
                  <a:off x="4512" y="1728"/>
                  <a:ext cx="240" cy="24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9" name="Line 1061"/>
                <p:cNvSpPr>
                  <a:spLocks noChangeShapeType="1"/>
                </p:cNvSpPr>
                <p:nvPr/>
              </p:nvSpPr>
              <p:spPr bwMode="auto">
                <a:xfrm flipV="1">
                  <a:off x="4368" y="1680"/>
                  <a:ext cx="192" cy="288"/>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0" name="Line 1062"/>
                <p:cNvSpPr>
                  <a:spLocks noChangeShapeType="1"/>
                </p:cNvSpPr>
                <p:nvPr/>
              </p:nvSpPr>
              <p:spPr bwMode="auto">
                <a:xfrm>
                  <a:off x="4416" y="2016"/>
                  <a:ext cx="240" cy="192"/>
                </a:xfrm>
                <a:prstGeom prst="line">
                  <a:avLst/>
                </a:prstGeom>
                <a:noFill/>
                <a:ln w="28575">
                  <a:solidFill>
                    <a:srgbClr val="CC33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1" name="Line 1063"/>
                <p:cNvSpPr>
                  <a:spLocks noChangeShapeType="1"/>
                </p:cNvSpPr>
                <p:nvPr/>
              </p:nvSpPr>
              <p:spPr bwMode="auto">
                <a:xfrm>
                  <a:off x="4800" y="1728"/>
                  <a:ext cx="96" cy="288"/>
                </a:xfrm>
                <a:prstGeom prst="line">
                  <a:avLst/>
                </a:prstGeom>
                <a:noFill/>
                <a:ln w="28575">
                  <a:solidFill>
                    <a:srgbClr val="CC33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2" name="Line 1064"/>
                <p:cNvSpPr>
                  <a:spLocks noChangeShapeType="1"/>
                </p:cNvSpPr>
                <p:nvPr/>
              </p:nvSpPr>
              <p:spPr bwMode="auto">
                <a:xfrm>
                  <a:off x="4224" y="1392"/>
                  <a:ext cx="144" cy="336"/>
                </a:xfrm>
                <a:prstGeom prst="line">
                  <a:avLst/>
                </a:prstGeom>
                <a:noFill/>
                <a:ln w="28575">
                  <a:solidFill>
                    <a:srgbClr val="CC33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3" name="Line 1065"/>
                <p:cNvSpPr>
                  <a:spLocks noChangeShapeType="1"/>
                </p:cNvSpPr>
                <p:nvPr/>
              </p:nvSpPr>
              <p:spPr bwMode="auto">
                <a:xfrm flipH="1">
                  <a:off x="4608" y="1392"/>
                  <a:ext cx="96" cy="288"/>
                </a:xfrm>
                <a:prstGeom prst="line">
                  <a:avLst/>
                </a:prstGeom>
                <a:noFill/>
                <a:ln w="28575">
                  <a:solidFill>
                    <a:srgbClr val="CC33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4" name="Line 1066"/>
                <p:cNvSpPr>
                  <a:spLocks noChangeShapeType="1"/>
                </p:cNvSpPr>
                <p:nvPr/>
              </p:nvSpPr>
              <p:spPr bwMode="auto">
                <a:xfrm flipV="1">
                  <a:off x="4848" y="1584"/>
                  <a:ext cx="384" cy="9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5" name="Line 1067"/>
                <p:cNvSpPr>
                  <a:spLocks noChangeShapeType="1"/>
                </p:cNvSpPr>
                <p:nvPr/>
              </p:nvSpPr>
              <p:spPr bwMode="auto">
                <a:xfrm>
                  <a:off x="3984" y="1920"/>
                  <a:ext cx="336"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6" name="Line 1068"/>
                <p:cNvSpPr>
                  <a:spLocks noChangeShapeType="1"/>
                </p:cNvSpPr>
                <p:nvPr/>
              </p:nvSpPr>
              <p:spPr bwMode="auto">
                <a:xfrm flipV="1">
                  <a:off x="4032" y="2016"/>
                  <a:ext cx="336" cy="192"/>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7" name="Line 1069"/>
                <p:cNvSpPr>
                  <a:spLocks noChangeShapeType="1"/>
                </p:cNvSpPr>
                <p:nvPr/>
              </p:nvSpPr>
              <p:spPr bwMode="auto">
                <a:xfrm flipV="1">
                  <a:off x="4320" y="2208"/>
                  <a:ext cx="288" cy="24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406" name="Line 1088"/>
              <p:cNvSpPr>
                <a:spLocks noChangeShapeType="1"/>
              </p:cNvSpPr>
              <p:nvPr/>
            </p:nvSpPr>
            <p:spPr bwMode="auto">
              <a:xfrm>
                <a:off x="4800" y="1056"/>
                <a:ext cx="336" cy="9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7" name="Line 1089"/>
              <p:cNvSpPr>
                <a:spLocks noChangeShapeType="1"/>
              </p:cNvSpPr>
              <p:nvPr/>
            </p:nvSpPr>
            <p:spPr bwMode="auto">
              <a:xfrm flipH="1" flipV="1">
                <a:off x="4800" y="1152"/>
                <a:ext cx="96" cy="288"/>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476" name="Rectangle 1092"/>
          <p:cNvSpPr>
            <a:spLocks noChangeArrowheads="1"/>
          </p:cNvSpPr>
          <p:nvPr/>
        </p:nvSpPr>
        <p:spPr bwMode="auto">
          <a:xfrm>
            <a:off x="0" y="83185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6395" name="文本框 2"/>
          <p:cNvSpPr txBox="1">
            <a:spLocks noChangeArrowheads="1"/>
          </p:cNvSpPr>
          <p:nvPr/>
        </p:nvSpPr>
        <p:spPr bwMode="auto">
          <a:xfrm>
            <a:off x="8375650"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(14)</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467"/>
                                        </p:tgtEl>
                                        <p:attrNameLst>
                                          <p:attrName>style.visibility</p:attrName>
                                        </p:attrNameLst>
                                      </p:cBhvr>
                                      <p:to>
                                        <p:strVal val="visible"/>
                                      </p:to>
                                    </p:set>
                                    <p:animEffect transition="in" filter="wipe(left)">
                                      <p:cBhvr>
                                        <p:cTn id="7" dur="500"/>
                                        <p:tgtEl>
                                          <p:spTgt spid="17467"/>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7476"/>
                                        </p:tgtEl>
                                        <p:attrNameLst>
                                          <p:attrName>style.visibility</p:attrName>
                                        </p:attrNameLst>
                                      </p:cBhvr>
                                      <p:to>
                                        <p:strVal val="visible"/>
                                      </p:to>
                                    </p:set>
                                    <p:animEffect transition="in" filter="strips(upRight)">
                                      <p:cBhvr>
                                        <p:cTn id="11" dur="500"/>
                                        <p:tgtEl>
                                          <p:spTgt spid="17476"/>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455"/>
                                        </p:tgtEl>
                                        <p:attrNameLst>
                                          <p:attrName>style.visibility</p:attrName>
                                        </p:attrNameLst>
                                      </p:cBhvr>
                                      <p:to>
                                        <p:strVal val="visible"/>
                                      </p:to>
                                    </p:set>
                                    <p:animEffect transition="in" filter="wipe(left)">
                                      <p:cBhvr>
                                        <p:cTn id="21" dur="500"/>
                                        <p:tgtEl>
                                          <p:spTgt spid="1745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454"/>
                                        </p:tgtEl>
                                        <p:attrNameLst>
                                          <p:attrName>style.visibility</p:attrName>
                                        </p:attrNameLst>
                                      </p:cBhvr>
                                      <p:to>
                                        <p:strVal val="visible"/>
                                      </p:to>
                                    </p:set>
                                    <p:animEffect transition="in" filter="wipe(left)">
                                      <p:cBhvr>
                                        <p:cTn id="26" dur="500"/>
                                        <p:tgtEl>
                                          <p:spTgt spid="1745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457"/>
                                        </p:tgtEl>
                                        <p:attrNameLst>
                                          <p:attrName>style.visibility</p:attrName>
                                        </p:attrNameLst>
                                      </p:cBhvr>
                                      <p:to>
                                        <p:strVal val="visible"/>
                                      </p:to>
                                    </p:set>
                                    <p:animEffect transition="in" filter="wipe(left)">
                                      <p:cBhvr>
                                        <p:cTn id="31" dur="500"/>
                                        <p:tgtEl>
                                          <p:spTgt spid="1745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464"/>
                                        </p:tgtEl>
                                        <p:attrNameLst>
                                          <p:attrName>style.visibility</p:attrName>
                                        </p:attrNameLst>
                                      </p:cBhvr>
                                      <p:to>
                                        <p:strVal val="visible"/>
                                      </p:to>
                                    </p:set>
                                    <p:animEffect transition="in" filter="wipe(left)">
                                      <p:cBhvr>
                                        <p:cTn id="36" dur="500"/>
                                        <p:tgtEl>
                                          <p:spTgt spid="1746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7465"/>
                                        </p:tgtEl>
                                        <p:attrNameLst>
                                          <p:attrName>style.visibility</p:attrName>
                                        </p:attrNameLst>
                                      </p:cBhvr>
                                      <p:to>
                                        <p:strVal val="visible"/>
                                      </p:to>
                                    </p:set>
                                    <p:animEffect transition="in" filter="wipe(left)">
                                      <p:cBhvr>
                                        <p:cTn id="41" dur="500"/>
                                        <p:tgtEl>
                                          <p:spTgt spid="17465"/>
                                        </p:tgtEl>
                                      </p:cBhvr>
                                    </p:animEffec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17466"/>
                                        </p:tgtEl>
                                        <p:attrNameLst>
                                          <p:attrName>style.visibility</p:attrName>
                                        </p:attrNameLst>
                                      </p:cBhvr>
                                      <p:to>
                                        <p:strVal val="visible"/>
                                      </p:to>
                                    </p:set>
                                    <p:anim calcmode="lin" valueType="num">
                                      <p:cBhvr>
                                        <p:cTn id="46" dur="500" fill="hold"/>
                                        <p:tgtEl>
                                          <p:spTgt spid="17466"/>
                                        </p:tgtEl>
                                        <p:attrNameLst>
                                          <p:attrName>ppt_w</p:attrName>
                                        </p:attrNameLst>
                                      </p:cBhvr>
                                      <p:tavLst>
                                        <p:tav tm="0">
                                          <p:val>
                                            <p:fltVal val="0"/>
                                          </p:val>
                                        </p:tav>
                                        <p:tav tm="100000">
                                          <p:val>
                                            <p:strVal val="#ppt_w"/>
                                          </p:val>
                                        </p:tav>
                                      </p:tavLst>
                                    </p:anim>
                                    <p:anim calcmode="lin" valueType="num">
                                      <p:cBhvr>
                                        <p:cTn id="47" dur="500" fill="hold"/>
                                        <p:tgtEl>
                                          <p:spTgt spid="174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54" grpId="0" autoUpdateAnimBg="0"/>
      <p:bldP spid="17455" grpId="0" autoUpdateAnimBg="0"/>
      <p:bldP spid="17466" grpId="0" autoUpdateAnimBg="0"/>
      <p:bldP spid="17467" grpId="0" autoUpdateAnimBg="0"/>
      <p:bldP spid="1747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6" name="Text Box 14"/>
          <p:cNvSpPr txBox="1">
            <a:spLocks noChangeArrowheads="1"/>
          </p:cNvSpPr>
          <p:nvPr/>
        </p:nvSpPr>
        <p:spPr bwMode="auto">
          <a:xfrm>
            <a:off x="1881188" y="107950"/>
            <a:ext cx="52800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3600">
                <a:solidFill>
                  <a:schemeClr val="accent2"/>
                </a:solidFill>
              </a:rPr>
              <a:t>电介质存在时的电场求解</a:t>
            </a:r>
            <a:endParaRPr lang="zh-CN" altLang="en-US" sz="3600">
              <a:solidFill>
                <a:schemeClr val="accent2"/>
              </a:solidFill>
            </a:endParaRPr>
          </a:p>
        </p:txBody>
      </p:sp>
      <p:sp>
        <p:nvSpPr>
          <p:cNvPr id="3091" name="Rectangle 19"/>
          <p:cNvSpPr>
            <a:spLocks noChangeArrowheads="1"/>
          </p:cNvSpPr>
          <p:nvPr/>
        </p:nvSpPr>
        <p:spPr bwMode="auto">
          <a:xfrm>
            <a:off x="0" y="760413"/>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121" name="Text Box 49"/>
          <p:cNvSpPr txBox="1">
            <a:spLocks noChangeArrowheads="1"/>
          </p:cNvSpPr>
          <p:nvPr/>
        </p:nvSpPr>
        <p:spPr bwMode="auto">
          <a:xfrm>
            <a:off x="228600" y="1484313"/>
            <a:ext cx="8058150" cy="440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Clr>
                <a:srgbClr val="CC3300"/>
              </a:buClr>
              <a:buSzPct val="150000"/>
              <a:buFont typeface="Wingdings" panose="05000000000000000000" pitchFamily="2" charset="2"/>
              <a:buChar char="Ø"/>
            </a:pPr>
            <a:r>
              <a:rPr lang="zh-CN" altLang="en-US" sz="2800">
                <a:solidFill>
                  <a:schemeClr val="accent2"/>
                </a:solidFill>
              </a:rPr>
              <a:t>电介质置于外电场中，会产生极化电荷，而极化电荷同时会影响外电场的分布；</a:t>
            </a:r>
            <a:endParaRPr lang="en-US" altLang="zh-CN" sz="2800">
              <a:solidFill>
                <a:schemeClr val="accent2"/>
              </a:solidFill>
            </a:endParaRPr>
          </a:p>
          <a:p>
            <a:pPr eaLnBrk="1" hangingPunct="1">
              <a:spcBef>
                <a:spcPct val="0"/>
              </a:spcBef>
              <a:buClr>
                <a:srgbClr val="CC3300"/>
              </a:buClr>
              <a:buSzPct val="150000"/>
              <a:buFontTx/>
              <a:buNone/>
            </a:pPr>
            <a:endParaRPr lang="en-US" altLang="zh-CN" sz="2800">
              <a:solidFill>
                <a:schemeClr val="accent2"/>
              </a:solidFill>
            </a:endParaRPr>
          </a:p>
          <a:p>
            <a:pPr eaLnBrk="1" hangingPunct="1">
              <a:spcBef>
                <a:spcPct val="0"/>
              </a:spcBef>
              <a:buClr>
                <a:srgbClr val="CC3300"/>
              </a:buClr>
              <a:buSzPct val="150000"/>
              <a:buFont typeface="Wingdings" panose="05000000000000000000" pitchFamily="2" charset="2"/>
              <a:buChar char="Ø"/>
            </a:pPr>
            <a:r>
              <a:rPr lang="zh-CN" altLang="en-US" sz="2800">
                <a:solidFill>
                  <a:schemeClr val="accent2"/>
                </a:solidFill>
              </a:rPr>
              <a:t>空间电场是由自由电荷产生的电场和束缚电荷产生的电场叠加而成的；（束缚电荷也是电荷，按照与自由电荷相同的规律激发电场）</a:t>
            </a:r>
            <a:endParaRPr lang="en-US" altLang="zh-CN" sz="2800">
              <a:solidFill>
                <a:schemeClr val="accent2"/>
              </a:solidFill>
            </a:endParaRPr>
          </a:p>
          <a:p>
            <a:pPr eaLnBrk="1" hangingPunct="1">
              <a:spcBef>
                <a:spcPct val="0"/>
              </a:spcBef>
              <a:buClr>
                <a:srgbClr val="CC3300"/>
              </a:buClr>
              <a:buSzPct val="150000"/>
              <a:buFontTx/>
              <a:buNone/>
            </a:pPr>
            <a:endParaRPr lang="en-US" altLang="zh-CN" sz="2800">
              <a:solidFill>
                <a:schemeClr val="accent2"/>
              </a:solidFill>
            </a:endParaRPr>
          </a:p>
          <a:p>
            <a:pPr eaLnBrk="1" hangingPunct="1">
              <a:spcBef>
                <a:spcPct val="0"/>
              </a:spcBef>
              <a:buClr>
                <a:srgbClr val="CC3300"/>
              </a:buClr>
              <a:buSzPct val="150000"/>
              <a:buFont typeface="Wingdings" panose="05000000000000000000" pitchFamily="2" charset="2"/>
              <a:buChar char="Ø"/>
            </a:pPr>
            <a:r>
              <a:rPr lang="zh-CN" altLang="en-US" sz="2800">
                <a:solidFill>
                  <a:schemeClr val="accent2"/>
                </a:solidFill>
              </a:rPr>
              <a:t>但问题在于，束缚电荷不能预先给定 ，而且求解电荷的分布也不是容易的事情，对于重新分布的总场强，我们该怎么求解？</a:t>
            </a:r>
            <a:endParaRPr lang="en-US" altLang="zh-CN" sz="2800">
              <a:solidFill>
                <a:schemeClr val="accent2"/>
              </a:solidFill>
            </a:endParaRPr>
          </a:p>
        </p:txBody>
      </p:sp>
      <p:sp>
        <p:nvSpPr>
          <p:cNvPr id="17413"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(15)</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wipe(up)">
                                      <p:cBhvr>
                                        <p:cTn id="7" dur="500"/>
                                        <p:tgtEl>
                                          <p:spTgt spid="3086"/>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3091"/>
                                        </p:tgtEl>
                                        <p:attrNameLst>
                                          <p:attrName>style.visibility</p:attrName>
                                        </p:attrNameLst>
                                      </p:cBhvr>
                                      <p:to>
                                        <p:strVal val="visible"/>
                                      </p:to>
                                    </p:set>
                                    <p:animEffect transition="in" filter="strips(upRight)">
                                      <p:cBhvr>
                                        <p:cTn id="11" dur="500"/>
                                        <p:tgtEl>
                                          <p:spTgt spid="309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121">
                                            <p:txEl>
                                              <p:pRg st="0" end="0"/>
                                            </p:txEl>
                                          </p:spTgt>
                                        </p:tgtEl>
                                        <p:attrNameLst>
                                          <p:attrName>style.visibility</p:attrName>
                                        </p:attrNameLst>
                                      </p:cBhvr>
                                      <p:to>
                                        <p:strVal val="visible"/>
                                      </p:to>
                                    </p:set>
                                    <p:anim calcmode="lin" valueType="num">
                                      <p:cBhvr additive="base">
                                        <p:cTn id="16" dur="500" fill="hold"/>
                                        <p:tgtEl>
                                          <p:spTgt spid="3121">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1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121">
                                            <p:txEl>
                                              <p:pRg st="2" end="2"/>
                                            </p:txEl>
                                          </p:spTgt>
                                        </p:tgtEl>
                                        <p:attrNameLst>
                                          <p:attrName>style.visibility</p:attrName>
                                        </p:attrNameLst>
                                      </p:cBhvr>
                                      <p:to>
                                        <p:strVal val="visible"/>
                                      </p:to>
                                    </p:set>
                                    <p:anim calcmode="lin" valueType="num">
                                      <p:cBhvr additive="base">
                                        <p:cTn id="22" dur="500" fill="hold"/>
                                        <p:tgtEl>
                                          <p:spTgt spid="3121">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1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121">
                                            <p:txEl>
                                              <p:pRg st="4" end="4"/>
                                            </p:txEl>
                                          </p:spTgt>
                                        </p:tgtEl>
                                        <p:attrNameLst>
                                          <p:attrName>style.visibility</p:attrName>
                                        </p:attrNameLst>
                                      </p:cBhvr>
                                      <p:to>
                                        <p:strVal val="visible"/>
                                      </p:to>
                                    </p:set>
                                    <p:anim calcmode="lin" valueType="num">
                                      <p:cBhvr additive="base">
                                        <p:cTn id="28" dur="500" fill="hold"/>
                                        <p:tgtEl>
                                          <p:spTgt spid="3121">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12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6" grpId="0"/>
      <p:bldP spid="3091" grpId="0" animBg="1"/>
      <p:bldP spid="312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6" name="Text Box 14"/>
          <p:cNvSpPr txBox="1">
            <a:spLocks noChangeArrowheads="1"/>
          </p:cNvSpPr>
          <p:nvPr/>
        </p:nvSpPr>
        <p:spPr bwMode="auto">
          <a:xfrm>
            <a:off x="1882497" y="108635"/>
            <a:ext cx="5277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3600" dirty="0">
                <a:solidFill>
                  <a:schemeClr val="accent2"/>
                </a:solidFill>
              </a:rPr>
              <a:t> 2.3  </a:t>
            </a:r>
            <a:r>
              <a:rPr lang="zh-CN" altLang="en-US" sz="3600" dirty="0">
                <a:solidFill>
                  <a:schemeClr val="accent2"/>
                </a:solidFill>
              </a:rPr>
              <a:t>有介质时的高斯定理</a:t>
            </a:r>
            <a:endParaRPr lang="zh-CN" altLang="en-US" sz="3600" dirty="0">
              <a:solidFill>
                <a:schemeClr val="accent2"/>
              </a:solidFill>
            </a:endParaRPr>
          </a:p>
        </p:txBody>
      </p:sp>
      <p:sp>
        <p:nvSpPr>
          <p:cNvPr id="3091" name="Rectangle 19"/>
          <p:cNvSpPr>
            <a:spLocks noChangeArrowheads="1"/>
          </p:cNvSpPr>
          <p:nvPr/>
        </p:nvSpPr>
        <p:spPr bwMode="auto">
          <a:xfrm>
            <a:off x="0" y="760413"/>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121" name="Text Box 49"/>
          <p:cNvSpPr txBox="1">
            <a:spLocks noChangeArrowheads="1"/>
          </p:cNvSpPr>
          <p:nvPr/>
        </p:nvSpPr>
        <p:spPr bwMode="auto">
          <a:xfrm>
            <a:off x="228600" y="819150"/>
            <a:ext cx="4267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Clr>
                <a:srgbClr val="CC3300"/>
              </a:buClr>
              <a:buSzPct val="150000"/>
              <a:buFontTx/>
              <a:buNone/>
            </a:pPr>
            <a:r>
              <a:rPr lang="zh-CN" altLang="en-US" sz="2800">
                <a:solidFill>
                  <a:schemeClr val="accent2"/>
                </a:solidFill>
              </a:rPr>
              <a:t>必须说明的是，有电介质存在时，高斯定理也成立</a:t>
            </a:r>
            <a:endParaRPr lang="zh-CN" altLang="en-US" sz="2800">
              <a:solidFill>
                <a:schemeClr val="accent2"/>
              </a:solidFill>
            </a:endParaRPr>
          </a:p>
        </p:txBody>
      </p:sp>
      <p:graphicFrame>
        <p:nvGraphicFramePr>
          <p:cNvPr id="3122" name="Object 50"/>
          <p:cNvGraphicFramePr>
            <a:graphicFrameLocks noChangeAspect="1"/>
          </p:cNvGraphicFramePr>
          <p:nvPr/>
        </p:nvGraphicFramePr>
        <p:xfrm>
          <a:off x="977900" y="2060575"/>
          <a:ext cx="1879600" cy="495300"/>
        </p:xfrm>
        <a:graphic>
          <a:graphicData uri="http://schemas.openxmlformats.org/presentationml/2006/ole">
            <mc:AlternateContent xmlns:mc="http://schemas.openxmlformats.org/markup-compatibility/2006">
              <mc:Choice xmlns:v="urn:schemas-microsoft-com:vml" Requires="v">
                <p:oleObj spid="_x0000_s19291" name="Equation" r:id="rId1" imgW="2349500" imgH="508000" progId="Equation.3">
                  <p:embed/>
                </p:oleObj>
              </mc:Choice>
              <mc:Fallback>
                <p:oleObj name="Equation" r:id="rId1" imgW="2349500" imgH="508000" progId="Equation.3">
                  <p:embed/>
                  <p:pic>
                    <p:nvPicPr>
                      <p:cNvPr id="0" name="Object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00" y="2060575"/>
                        <a:ext cx="18796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51"/>
          <p:cNvGrpSpPr/>
          <p:nvPr/>
        </p:nvGrpSpPr>
        <p:grpSpPr bwMode="auto">
          <a:xfrm>
            <a:off x="3436938" y="1066800"/>
            <a:ext cx="5516562" cy="2590800"/>
            <a:chOff x="2165" y="672"/>
            <a:chExt cx="3475" cy="1632"/>
          </a:xfrm>
        </p:grpSpPr>
        <p:sp>
          <p:nvSpPr>
            <p:cNvPr id="18449" name="Oval 52"/>
            <p:cNvSpPr>
              <a:spLocks noChangeArrowheads="1"/>
            </p:cNvSpPr>
            <p:nvPr/>
          </p:nvSpPr>
          <p:spPr bwMode="auto">
            <a:xfrm>
              <a:off x="4368" y="1488"/>
              <a:ext cx="864" cy="816"/>
            </a:xfrm>
            <a:prstGeom prst="ellipse">
              <a:avLst/>
            </a:prstGeom>
            <a:gradFill rotWithShape="0">
              <a:gsLst>
                <a:gs pos="0">
                  <a:srgbClr val="FF9933"/>
                </a:gs>
                <a:gs pos="100000">
                  <a:srgbClr val="BA7025"/>
                </a:gs>
              </a:gsLst>
              <a:path path="shape">
                <a:fillToRect l="50000" t="50000" r="50000" b="50000"/>
              </a:path>
            </a:gradFill>
            <a:ln w="9525">
              <a:solidFill>
                <a:srgbClr val="CC3300"/>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125" name="Oval 53"/>
            <p:cNvSpPr>
              <a:spLocks noChangeArrowheads="1"/>
            </p:cNvSpPr>
            <p:nvPr/>
          </p:nvSpPr>
          <p:spPr bwMode="auto">
            <a:xfrm rot="-1570104">
              <a:off x="2880" y="864"/>
              <a:ext cx="1536" cy="768"/>
            </a:xfrm>
            <a:prstGeom prst="ellipse">
              <a:avLst/>
            </a:prstGeom>
            <a:gradFill rotWithShape="0">
              <a:gsLst>
                <a:gs pos="0">
                  <a:schemeClr val="accent1"/>
                </a:gs>
                <a:gs pos="100000">
                  <a:schemeClr val="accent1">
                    <a:gamma/>
                    <a:shade val="81176"/>
                    <a:invGamma/>
                  </a:schemeClr>
                </a:gs>
              </a:gsLst>
              <a:path path="shape">
                <a:fillToRect l="50000" t="50000" r="50000" b="50000"/>
              </a:path>
            </a:gradFill>
            <a:ln w="9525">
              <a:solidFill>
                <a:srgbClr val="000000"/>
              </a:solidFill>
              <a:round/>
            </a:ln>
            <a:effectLst/>
          </p:spPr>
          <p:txBody>
            <a:bodyPr wrap="none" anchor="ctr"/>
            <a:lstStyle/>
            <a:p>
              <a:pPr eaLnBrk="1" hangingPunct="1">
                <a:defRPr/>
              </a:pPr>
              <a:endParaRPr lang="en-US"/>
            </a:p>
          </p:txBody>
        </p:sp>
        <p:sp>
          <p:nvSpPr>
            <p:cNvPr id="18451" name="Freeform 54"/>
            <p:cNvSpPr/>
            <p:nvPr/>
          </p:nvSpPr>
          <p:spPr bwMode="auto">
            <a:xfrm>
              <a:off x="3408" y="912"/>
              <a:ext cx="1392" cy="1296"/>
            </a:xfrm>
            <a:custGeom>
              <a:avLst/>
              <a:gdLst>
                <a:gd name="T0" fmla="*/ 26 w 1576"/>
                <a:gd name="T1" fmla="*/ 24 h 1424"/>
                <a:gd name="T2" fmla="*/ 30 w 1576"/>
                <a:gd name="T3" fmla="*/ 13 h 1424"/>
                <a:gd name="T4" fmla="*/ 43 w 1576"/>
                <a:gd name="T5" fmla="*/ 5 h 1424"/>
                <a:gd name="T6" fmla="*/ 57 w 1576"/>
                <a:gd name="T7" fmla="*/ 5 h 1424"/>
                <a:gd name="T8" fmla="*/ 70 w 1576"/>
                <a:gd name="T9" fmla="*/ 13 h 1424"/>
                <a:gd name="T10" fmla="*/ 80 w 1576"/>
                <a:gd name="T11" fmla="*/ 35 h 1424"/>
                <a:gd name="T12" fmla="*/ 90 w 1576"/>
                <a:gd name="T13" fmla="*/ 67 h 1424"/>
                <a:gd name="T14" fmla="*/ 90 w 1576"/>
                <a:gd name="T15" fmla="*/ 123 h 1424"/>
                <a:gd name="T16" fmla="*/ 80 w 1576"/>
                <a:gd name="T17" fmla="*/ 145 h 1424"/>
                <a:gd name="T18" fmla="*/ 59 w 1576"/>
                <a:gd name="T19" fmla="*/ 161 h 1424"/>
                <a:gd name="T20" fmla="*/ 23 w 1576"/>
                <a:gd name="T21" fmla="*/ 156 h 1424"/>
                <a:gd name="T22" fmla="*/ 7 w 1576"/>
                <a:gd name="T23" fmla="*/ 128 h 1424"/>
                <a:gd name="T24" fmla="*/ 4 w 1576"/>
                <a:gd name="T25" fmla="*/ 79 h 1424"/>
                <a:gd name="T26" fmla="*/ 12 w 1576"/>
                <a:gd name="T27" fmla="*/ 51 h 1424"/>
                <a:gd name="T28" fmla="*/ 20 w 1576"/>
                <a:gd name="T29" fmla="*/ 35 h 1424"/>
                <a:gd name="T30" fmla="*/ 26 w 1576"/>
                <a:gd name="T31" fmla="*/ 24 h 14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76"/>
                <a:gd name="T49" fmla="*/ 0 h 1424"/>
                <a:gd name="T50" fmla="*/ 1576 w 1576"/>
                <a:gd name="T51" fmla="*/ 1424 h 142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76" h="1424">
                  <a:moveTo>
                    <a:pt x="448" y="208"/>
                  </a:moveTo>
                  <a:cubicBezTo>
                    <a:pt x="480" y="176"/>
                    <a:pt x="496" y="144"/>
                    <a:pt x="544" y="112"/>
                  </a:cubicBezTo>
                  <a:cubicBezTo>
                    <a:pt x="592" y="80"/>
                    <a:pt x="664" y="32"/>
                    <a:pt x="736" y="16"/>
                  </a:cubicBezTo>
                  <a:cubicBezTo>
                    <a:pt x="808" y="0"/>
                    <a:pt x="896" y="0"/>
                    <a:pt x="976" y="16"/>
                  </a:cubicBezTo>
                  <a:cubicBezTo>
                    <a:pt x="1056" y="32"/>
                    <a:pt x="1144" y="64"/>
                    <a:pt x="1216" y="112"/>
                  </a:cubicBezTo>
                  <a:cubicBezTo>
                    <a:pt x="1288" y="160"/>
                    <a:pt x="1352" y="224"/>
                    <a:pt x="1408" y="304"/>
                  </a:cubicBezTo>
                  <a:cubicBezTo>
                    <a:pt x="1464" y="384"/>
                    <a:pt x="1528" y="464"/>
                    <a:pt x="1552" y="592"/>
                  </a:cubicBezTo>
                  <a:cubicBezTo>
                    <a:pt x="1576" y="720"/>
                    <a:pt x="1576" y="960"/>
                    <a:pt x="1552" y="1072"/>
                  </a:cubicBezTo>
                  <a:cubicBezTo>
                    <a:pt x="1528" y="1184"/>
                    <a:pt x="1496" y="1208"/>
                    <a:pt x="1408" y="1264"/>
                  </a:cubicBezTo>
                  <a:cubicBezTo>
                    <a:pt x="1320" y="1320"/>
                    <a:pt x="1192" y="1392"/>
                    <a:pt x="1024" y="1408"/>
                  </a:cubicBezTo>
                  <a:cubicBezTo>
                    <a:pt x="856" y="1424"/>
                    <a:pt x="552" y="1408"/>
                    <a:pt x="400" y="1360"/>
                  </a:cubicBezTo>
                  <a:cubicBezTo>
                    <a:pt x="248" y="1312"/>
                    <a:pt x="176" y="1232"/>
                    <a:pt x="112" y="1120"/>
                  </a:cubicBezTo>
                  <a:cubicBezTo>
                    <a:pt x="48" y="1008"/>
                    <a:pt x="0" y="800"/>
                    <a:pt x="16" y="688"/>
                  </a:cubicBezTo>
                  <a:cubicBezTo>
                    <a:pt x="32" y="576"/>
                    <a:pt x="152" y="512"/>
                    <a:pt x="208" y="448"/>
                  </a:cubicBezTo>
                  <a:cubicBezTo>
                    <a:pt x="264" y="384"/>
                    <a:pt x="312" y="344"/>
                    <a:pt x="352" y="304"/>
                  </a:cubicBezTo>
                  <a:cubicBezTo>
                    <a:pt x="392" y="264"/>
                    <a:pt x="416" y="240"/>
                    <a:pt x="448" y="208"/>
                  </a:cubicBezTo>
                  <a:close/>
                </a:path>
              </a:pathLst>
            </a:custGeom>
            <a:noFill/>
            <a:ln w="2857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52" name="Line 55"/>
            <p:cNvSpPr>
              <a:spLocks noChangeShapeType="1"/>
            </p:cNvSpPr>
            <p:nvPr/>
          </p:nvSpPr>
          <p:spPr bwMode="auto">
            <a:xfrm flipH="1">
              <a:off x="3504" y="1200"/>
              <a:ext cx="192" cy="192"/>
            </a:xfrm>
            <a:prstGeom prst="line">
              <a:avLst/>
            </a:prstGeom>
            <a:noFill/>
            <a:ln w="38100">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453" name="Object 56"/>
            <p:cNvGraphicFramePr>
              <a:graphicFrameLocks noChangeAspect="1"/>
            </p:cNvGraphicFramePr>
            <p:nvPr/>
          </p:nvGraphicFramePr>
          <p:xfrm>
            <a:off x="5160" y="1444"/>
            <a:ext cx="264" cy="312"/>
          </p:xfrm>
          <a:graphic>
            <a:graphicData uri="http://schemas.openxmlformats.org/presentationml/2006/ole">
              <mc:AlternateContent xmlns:mc="http://schemas.openxmlformats.org/markup-compatibility/2006">
                <mc:Choice xmlns:v="urn:schemas-microsoft-com:vml" Requires="v">
                  <p:oleObj spid="_x0000_s19292" name="Equation" r:id="rId3" imgW="406400" imgH="508000" progId="Equation.3">
                    <p:embed/>
                  </p:oleObj>
                </mc:Choice>
                <mc:Fallback>
                  <p:oleObj name="Equation" r:id="rId3" imgW="406400" imgH="508000" progId="Equation.3">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 y="1444"/>
                          <a:ext cx="264"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4" name="Object 57"/>
            <p:cNvGraphicFramePr>
              <a:graphicFrameLocks noChangeAspect="1"/>
            </p:cNvGraphicFramePr>
            <p:nvPr/>
          </p:nvGraphicFramePr>
          <p:xfrm>
            <a:off x="3400" y="672"/>
            <a:ext cx="239" cy="208"/>
          </p:xfrm>
          <a:graphic>
            <a:graphicData uri="http://schemas.openxmlformats.org/presentationml/2006/ole">
              <mc:AlternateContent xmlns:mc="http://schemas.openxmlformats.org/markup-compatibility/2006">
                <mc:Choice xmlns:v="urn:schemas-microsoft-com:vml" Requires="v">
                  <p:oleObj spid="_x0000_s19293" name="Equation" r:id="rId5" imgW="355600" imgH="292100" progId="Equation.3">
                    <p:embed/>
                  </p:oleObj>
                </mc:Choice>
                <mc:Fallback>
                  <p:oleObj name="Equation" r:id="rId5" imgW="355600" imgH="292100" progId="Equation.3">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 y="672"/>
                          <a:ext cx="239"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5" name="Text Box 58"/>
            <p:cNvSpPr txBox="1">
              <a:spLocks noChangeArrowheads="1"/>
            </p:cNvSpPr>
            <p:nvPr/>
          </p:nvSpPr>
          <p:spPr bwMode="auto">
            <a:xfrm>
              <a:off x="3552" y="1200"/>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bg1"/>
                  </a:solidFill>
                </a:rPr>
                <a:t>d</a:t>
              </a:r>
              <a:r>
                <a:rPr lang="en-US" altLang="zh-CN" sz="2400" i="1">
                  <a:solidFill>
                    <a:schemeClr val="bg1"/>
                  </a:solidFill>
                </a:rPr>
                <a:t>S</a:t>
              </a:r>
              <a:endParaRPr lang="en-US" altLang="zh-CN" sz="2400" b="0" i="1">
                <a:solidFill>
                  <a:schemeClr val="bg1"/>
                </a:solidFill>
              </a:endParaRPr>
            </a:p>
          </p:txBody>
        </p:sp>
        <p:sp>
          <p:nvSpPr>
            <p:cNvPr id="18456" name="Line 59"/>
            <p:cNvSpPr>
              <a:spLocks noChangeShapeType="1"/>
            </p:cNvSpPr>
            <p:nvPr/>
          </p:nvSpPr>
          <p:spPr bwMode="auto">
            <a:xfrm flipH="1">
              <a:off x="3408" y="1296"/>
              <a:ext cx="192" cy="0"/>
            </a:xfrm>
            <a:prstGeom prst="line">
              <a:avLst/>
            </a:prstGeom>
            <a:noFill/>
            <a:ln w="38100">
              <a:solidFill>
                <a:schemeClr val="bg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457" name="Object 60"/>
            <p:cNvGraphicFramePr>
              <a:graphicFrameLocks noChangeAspect="1"/>
            </p:cNvGraphicFramePr>
            <p:nvPr/>
          </p:nvGraphicFramePr>
          <p:xfrm>
            <a:off x="3209" y="1152"/>
            <a:ext cx="199" cy="240"/>
          </p:xfrm>
          <a:graphic>
            <a:graphicData uri="http://schemas.openxmlformats.org/presentationml/2006/ole">
              <mc:AlternateContent xmlns:mc="http://schemas.openxmlformats.org/markup-compatibility/2006">
                <mc:Choice xmlns:v="urn:schemas-microsoft-com:vml" Requires="v">
                  <p:oleObj spid="_x0000_s19294" name="Equation" r:id="rId7" imgW="266700" imgH="355600" progId="Equation.3">
                    <p:embed/>
                  </p:oleObj>
                </mc:Choice>
                <mc:Fallback>
                  <p:oleObj name="Equation" r:id="rId7" imgW="266700" imgH="355600" progId="Equation.3">
                    <p:embed/>
                    <p:pic>
                      <p:nvPicPr>
                        <p:cNvPr id="0"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9" y="1152"/>
                          <a:ext cx="19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8" name="Object 61"/>
            <p:cNvGraphicFramePr>
              <a:graphicFrameLocks noChangeAspect="1"/>
            </p:cNvGraphicFramePr>
            <p:nvPr/>
          </p:nvGraphicFramePr>
          <p:xfrm>
            <a:off x="3936" y="996"/>
            <a:ext cx="320" cy="303"/>
          </p:xfrm>
          <a:graphic>
            <a:graphicData uri="http://schemas.openxmlformats.org/presentationml/2006/ole">
              <mc:AlternateContent xmlns:mc="http://schemas.openxmlformats.org/markup-compatibility/2006">
                <mc:Choice xmlns:v="urn:schemas-microsoft-com:vml" Requires="v">
                  <p:oleObj spid="_x0000_s19295" name="Equation" r:id="rId9" imgW="520700" imgH="495300" progId="Equation.3">
                    <p:embed/>
                  </p:oleObj>
                </mc:Choice>
                <mc:Fallback>
                  <p:oleObj name="Equation" r:id="rId9" imgW="520700" imgH="495300" progId="Equation.3">
                    <p:embed/>
                    <p:pic>
                      <p:nvPicPr>
                        <p:cNvPr id="0"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6" y="996"/>
                          <a:ext cx="320"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9" name="Object 62"/>
            <p:cNvGraphicFramePr>
              <a:graphicFrameLocks noChangeAspect="1"/>
            </p:cNvGraphicFramePr>
            <p:nvPr/>
          </p:nvGraphicFramePr>
          <p:xfrm>
            <a:off x="4032" y="1728"/>
            <a:ext cx="327" cy="303"/>
          </p:xfrm>
          <a:graphic>
            <a:graphicData uri="http://schemas.openxmlformats.org/presentationml/2006/ole">
              <mc:AlternateContent xmlns:mc="http://schemas.openxmlformats.org/markup-compatibility/2006">
                <mc:Choice xmlns:v="urn:schemas-microsoft-com:vml" Requires="v">
                  <p:oleObj spid="_x0000_s19296" name="Equation" r:id="rId11" imgW="546100" imgH="495300" progId="Equation.3">
                    <p:embed/>
                  </p:oleObj>
                </mc:Choice>
                <mc:Fallback>
                  <p:oleObj name="Equation" r:id="rId11" imgW="546100" imgH="495300" progId="Equation.3">
                    <p:embed/>
                    <p:pic>
                      <p:nvPicPr>
                        <p:cNvPr id="0" name="Object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2" y="1728"/>
                          <a:ext cx="327"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60" name="Text Box 63"/>
            <p:cNvSpPr txBox="1">
              <a:spLocks noChangeArrowheads="1"/>
            </p:cNvSpPr>
            <p:nvPr/>
          </p:nvSpPr>
          <p:spPr bwMode="auto">
            <a:xfrm>
              <a:off x="4656" y="105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i="1">
                  <a:solidFill>
                    <a:schemeClr val="accent2"/>
                  </a:solidFill>
                </a:rPr>
                <a:t>S</a:t>
              </a:r>
              <a:endParaRPr lang="en-US" altLang="zh-CN" sz="2400" b="0" i="1">
                <a:solidFill>
                  <a:schemeClr val="accent2"/>
                </a:solidFill>
              </a:endParaRPr>
            </a:p>
          </p:txBody>
        </p:sp>
        <p:sp>
          <p:nvSpPr>
            <p:cNvPr id="18461" name="Text Box 64"/>
            <p:cNvSpPr txBox="1">
              <a:spLocks noChangeArrowheads="1"/>
            </p:cNvSpPr>
            <p:nvPr/>
          </p:nvSpPr>
          <p:spPr bwMode="auto">
            <a:xfrm>
              <a:off x="5136" y="1968"/>
              <a:ext cx="5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400">
                  <a:solidFill>
                    <a:schemeClr val="accent2"/>
                  </a:solidFill>
                </a:rPr>
                <a:t>导体</a:t>
              </a:r>
              <a:endParaRPr lang="zh-CN" altLang="en-US" sz="2400" b="0">
                <a:solidFill>
                  <a:schemeClr val="accent2"/>
                </a:solidFill>
              </a:endParaRPr>
            </a:p>
          </p:txBody>
        </p:sp>
        <p:sp>
          <p:nvSpPr>
            <p:cNvPr id="18462" name="Text Box 65"/>
            <p:cNvSpPr txBox="1">
              <a:spLocks noChangeArrowheads="1"/>
            </p:cNvSpPr>
            <p:nvPr/>
          </p:nvSpPr>
          <p:spPr bwMode="auto">
            <a:xfrm>
              <a:off x="2165" y="1296"/>
              <a:ext cx="6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400">
                  <a:solidFill>
                    <a:schemeClr val="accent2"/>
                  </a:solidFill>
                </a:rPr>
                <a:t>电介质</a:t>
              </a:r>
              <a:endParaRPr lang="zh-CN" altLang="en-US" sz="2400" b="0">
                <a:solidFill>
                  <a:schemeClr val="accent2"/>
                </a:solidFill>
              </a:endParaRPr>
            </a:p>
          </p:txBody>
        </p:sp>
      </p:grpSp>
      <p:graphicFrame>
        <p:nvGraphicFramePr>
          <p:cNvPr id="3138" name="Object 66"/>
          <p:cNvGraphicFramePr>
            <a:graphicFrameLocks noChangeAspect="1"/>
          </p:cNvGraphicFramePr>
          <p:nvPr/>
        </p:nvGraphicFramePr>
        <p:xfrm>
          <a:off x="381000" y="2670175"/>
          <a:ext cx="4191000" cy="990600"/>
        </p:xfrm>
        <a:graphic>
          <a:graphicData uri="http://schemas.openxmlformats.org/presentationml/2006/ole">
            <mc:AlternateContent xmlns:mc="http://schemas.openxmlformats.org/markup-compatibility/2006">
              <mc:Choice xmlns:v="urn:schemas-microsoft-com:vml" Requires="v">
                <p:oleObj spid="_x0000_s19297" name="公式" r:id="rId13" imgW="5435600" imgH="1168400" progId="Equation.3">
                  <p:embed/>
                </p:oleObj>
              </mc:Choice>
              <mc:Fallback>
                <p:oleObj name="公式" r:id="rId13" imgW="5435600" imgH="1168400" progId="Equation.3">
                  <p:embed/>
                  <p:pic>
                    <p:nvPicPr>
                      <p:cNvPr id="0" name="Object 6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2670175"/>
                        <a:ext cx="4191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39" name="Object 67"/>
          <p:cNvGraphicFramePr>
            <a:graphicFrameLocks noChangeAspect="1"/>
          </p:cNvGraphicFramePr>
          <p:nvPr/>
        </p:nvGraphicFramePr>
        <p:xfrm>
          <a:off x="749300" y="3962400"/>
          <a:ext cx="2222500" cy="660400"/>
        </p:xfrm>
        <a:graphic>
          <a:graphicData uri="http://schemas.openxmlformats.org/presentationml/2006/ole">
            <mc:AlternateContent xmlns:mc="http://schemas.openxmlformats.org/markup-compatibility/2006">
              <mc:Choice xmlns:v="urn:schemas-microsoft-com:vml" Requires="v">
                <p:oleObj spid="_x0000_s19298" name="公式" r:id="rId15" imgW="2806700" imgH="723900" progId="Equation.3">
                  <p:embed/>
                </p:oleObj>
              </mc:Choice>
              <mc:Fallback>
                <p:oleObj name="公式" r:id="rId15" imgW="2806700" imgH="723900" progId="Equation.3">
                  <p:embed/>
                  <p:pic>
                    <p:nvPicPr>
                      <p:cNvPr id="0" name="Object 6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9300" y="3962400"/>
                        <a:ext cx="22225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40" name="Object 68"/>
          <p:cNvGraphicFramePr>
            <a:graphicFrameLocks noChangeAspect="1"/>
          </p:cNvGraphicFramePr>
          <p:nvPr/>
        </p:nvGraphicFramePr>
        <p:xfrm>
          <a:off x="3797300" y="3962400"/>
          <a:ext cx="3898900" cy="660400"/>
        </p:xfrm>
        <a:graphic>
          <a:graphicData uri="http://schemas.openxmlformats.org/presentationml/2006/ole">
            <mc:AlternateContent xmlns:mc="http://schemas.openxmlformats.org/markup-compatibility/2006">
              <mc:Choice xmlns:v="urn:schemas-microsoft-com:vml" Requires="v">
                <p:oleObj spid="_x0000_s19299" name="公式" r:id="rId17" imgW="5041900" imgH="723900" progId="Equation.3">
                  <p:embed/>
                </p:oleObj>
              </mc:Choice>
              <mc:Fallback>
                <p:oleObj name="公式" r:id="rId17" imgW="5041900" imgH="723900" progId="Equation.3">
                  <p:embed/>
                  <p:pic>
                    <p:nvPicPr>
                      <p:cNvPr id="0" name="Object 6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97300" y="3962400"/>
                        <a:ext cx="3898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41" name="Object 69"/>
          <p:cNvGraphicFramePr>
            <a:graphicFrameLocks noChangeAspect="1"/>
          </p:cNvGraphicFramePr>
          <p:nvPr/>
        </p:nvGraphicFramePr>
        <p:xfrm>
          <a:off x="1828800" y="4927600"/>
          <a:ext cx="1981200" cy="482600"/>
        </p:xfrm>
        <a:graphic>
          <a:graphicData uri="http://schemas.openxmlformats.org/presentationml/2006/ole">
            <mc:AlternateContent xmlns:mc="http://schemas.openxmlformats.org/markup-compatibility/2006">
              <mc:Choice xmlns:v="urn:schemas-microsoft-com:vml" Requires="v">
                <p:oleObj spid="_x0000_s19300" name="Equation" r:id="rId19" imgW="2489200" imgH="495300" progId="Equation.3">
                  <p:embed/>
                </p:oleObj>
              </mc:Choice>
              <mc:Fallback>
                <p:oleObj name="Equation" r:id="rId19" imgW="2489200" imgH="495300" progId="Equation.3">
                  <p:embed/>
                  <p:pic>
                    <p:nvPicPr>
                      <p:cNvPr id="0" name="Object 6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28800" y="4927600"/>
                        <a:ext cx="1981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142" name="Object 70"/>
          <p:cNvGraphicFramePr>
            <a:graphicFrameLocks noChangeAspect="1"/>
          </p:cNvGraphicFramePr>
          <p:nvPr/>
        </p:nvGraphicFramePr>
        <p:xfrm>
          <a:off x="742950" y="5715000"/>
          <a:ext cx="2692400" cy="660400"/>
        </p:xfrm>
        <a:graphic>
          <a:graphicData uri="http://schemas.openxmlformats.org/presentationml/2006/ole">
            <mc:AlternateContent xmlns:mc="http://schemas.openxmlformats.org/markup-compatibility/2006">
              <mc:Choice xmlns:v="urn:schemas-microsoft-com:vml" Requires="v">
                <p:oleObj spid="_x0000_s19301" name="公式" r:id="rId21" imgW="3441700" imgH="723900" progId="Equation.3">
                  <p:embed/>
                </p:oleObj>
              </mc:Choice>
              <mc:Fallback>
                <p:oleObj name="公式" r:id="rId21" imgW="3441700" imgH="723900" progId="Equation.3">
                  <p:embed/>
                  <p:pic>
                    <p:nvPicPr>
                      <p:cNvPr id="0" name="Object 7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2950" y="5715000"/>
                        <a:ext cx="2692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143" name="Text Box 71"/>
          <p:cNvSpPr txBox="1">
            <a:spLocks noChangeArrowheads="1"/>
          </p:cNvSpPr>
          <p:nvPr/>
        </p:nvSpPr>
        <p:spPr bwMode="auto">
          <a:xfrm>
            <a:off x="304800" y="4851400"/>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rgbClr val="CC3300"/>
                </a:solidFill>
              </a:rPr>
              <a:t>电位移：</a:t>
            </a:r>
            <a:endParaRPr lang="zh-CN" altLang="en-US" sz="2400" b="0"/>
          </a:p>
        </p:txBody>
      </p:sp>
      <p:grpSp>
        <p:nvGrpSpPr>
          <p:cNvPr id="3" name="Group 72"/>
          <p:cNvGrpSpPr/>
          <p:nvPr/>
        </p:nvGrpSpPr>
        <p:grpSpPr bwMode="auto">
          <a:xfrm>
            <a:off x="4495800" y="4800600"/>
            <a:ext cx="4206875" cy="1800225"/>
            <a:chOff x="2880" y="3046"/>
            <a:chExt cx="2650" cy="1134"/>
          </a:xfrm>
        </p:grpSpPr>
        <p:sp>
          <p:nvSpPr>
            <p:cNvPr id="18447" name="Text Box 73"/>
            <p:cNvSpPr txBox="1">
              <a:spLocks noChangeArrowheads="1"/>
            </p:cNvSpPr>
            <p:nvPr/>
          </p:nvSpPr>
          <p:spPr bwMode="auto">
            <a:xfrm>
              <a:off x="2880" y="3046"/>
              <a:ext cx="265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t>     </a:t>
              </a:r>
              <a:r>
                <a:rPr lang="zh-CN" altLang="en-US" sz="2800">
                  <a:solidFill>
                    <a:srgbClr val="CC3300"/>
                  </a:solidFill>
                </a:rPr>
                <a:t>的高斯定理</a:t>
              </a:r>
              <a:r>
                <a:rPr lang="zh-CN" altLang="en-US" sz="2800">
                  <a:solidFill>
                    <a:schemeClr val="accent2"/>
                  </a:solidFill>
                </a:rPr>
                <a:t>：通过任意封闭曲面的</a:t>
              </a:r>
              <a:r>
                <a:rPr lang="zh-CN" altLang="en-US" sz="2800">
                  <a:solidFill>
                    <a:srgbClr val="CC3300"/>
                  </a:solidFill>
                </a:rPr>
                <a:t>电位移通量</a:t>
              </a:r>
              <a:r>
                <a:rPr lang="zh-CN" altLang="en-US" sz="2800">
                  <a:solidFill>
                    <a:schemeClr val="accent2"/>
                  </a:solidFill>
                </a:rPr>
                <a:t>等于该封闭面包围的</a:t>
              </a:r>
              <a:r>
                <a:rPr lang="zh-CN" altLang="en-US" sz="2800">
                  <a:solidFill>
                    <a:srgbClr val="CC3300"/>
                  </a:solidFill>
                </a:rPr>
                <a:t>自由电荷</a:t>
              </a:r>
              <a:r>
                <a:rPr lang="zh-CN" altLang="en-US" sz="2800">
                  <a:solidFill>
                    <a:schemeClr val="accent2"/>
                  </a:solidFill>
                </a:rPr>
                <a:t>的代数和。</a:t>
              </a:r>
              <a:endParaRPr lang="en-US" altLang="zh-CN" sz="2800">
                <a:solidFill>
                  <a:schemeClr val="accent2"/>
                </a:solidFill>
              </a:endParaRPr>
            </a:p>
          </p:txBody>
        </p:sp>
        <p:graphicFrame>
          <p:nvGraphicFramePr>
            <p:cNvPr id="18448" name="Object 74"/>
            <p:cNvGraphicFramePr>
              <a:graphicFrameLocks noChangeAspect="1"/>
            </p:cNvGraphicFramePr>
            <p:nvPr/>
          </p:nvGraphicFramePr>
          <p:xfrm>
            <a:off x="3000" y="3072"/>
            <a:ext cx="216" cy="240"/>
          </p:xfrm>
          <a:graphic>
            <a:graphicData uri="http://schemas.openxmlformats.org/presentationml/2006/ole">
              <mc:AlternateContent xmlns:mc="http://schemas.openxmlformats.org/markup-compatibility/2006">
                <mc:Choice xmlns:v="urn:schemas-microsoft-com:vml" Requires="v">
                  <p:oleObj spid="_x0000_s19302" name="Equation" r:id="rId23" imgW="304800" imgH="355600" progId="Equation.3">
                    <p:embed/>
                  </p:oleObj>
                </mc:Choice>
                <mc:Fallback>
                  <p:oleObj name="Equation" r:id="rId23" imgW="304800" imgH="355600" progId="Equation.3">
                    <p:embed/>
                    <p:pic>
                      <p:nvPicPr>
                        <p:cNvPr id="0" name="Object 7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00" y="3072"/>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46" name="文本框 2"/>
          <p:cNvSpPr txBox="1">
            <a:spLocks noChangeArrowheads="1"/>
          </p:cNvSpPr>
          <p:nvPr/>
        </p:nvSpPr>
        <p:spPr bwMode="auto">
          <a:xfrm>
            <a:off x="8359775" y="6338888"/>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(16)</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wipe(up)">
                                      <p:cBhvr>
                                        <p:cTn id="7" dur="500"/>
                                        <p:tgtEl>
                                          <p:spTgt spid="3086"/>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3091"/>
                                        </p:tgtEl>
                                        <p:attrNameLst>
                                          <p:attrName>style.visibility</p:attrName>
                                        </p:attrNameLst>
                                      </p:cBhvr>
                                      <p:to>
                                        <p:strVal val="visible"/>
                                      </p:to>
                                    </p:set>
                                    <p:animEffect transition="in" filter="strips(upRight)">
                                      <p:cBhvr>
                                        <p:cTn id="11" dur="500"/>
                                        <p:tgtEl>
                                          <p:spTgt spid="30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21"/>
                                        </p:tgtEl>
                                        <p:attrNameLst>
                                          <p:attrName>style.visibility</p:attrName>
                                        </p:attrNameLst>
                                      </p:cBhvr>
                                      <p:to>
                                        <p:strVal val="visible"/>
                                      </p:to>
                                    </p:set>
                                    <p:animEffect transition="in" filter="wipe(left)">
                                      <p:cBhvr>
                                        <p:cTn id="16" dur="500"/>
                                        <p:tgtEl>
                                          <p:spTgt spid="312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3122"/>
                                        </p:tgtEl>
                                        <p:attrNameLst>
                                          <p:attrName>style.visibility</p:attrName>
                                        </p:attrNameLst>
                                      </p:cBhvr>
                                      <p:to>
                                        <p:strVal val="visible"/>
                                      </p:to>
                                    </p:set>
                                    <p:animEffect transition="in" filter="wipe(up)">
                                      <p:cBhvr>
                                        <p:cTn id="26" dur="500"/>
                                        <p:tgtEl>
                                          <p:spTgt spid="31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138"/>
                                        </p:tgtEl>
                                        <p:attrNameLst>
                                          <p:attrName>style.visibility</p:attrName>
                                        </p:attrNameLst>
                                      </p:cBhvr>
                                      <p:to>
                                        <p:strVal val="visible"/>
                                      </p:to>
                                    </p:set>
                                    <p:animEffect transition="in" filter="wipe(left)">
                                      <p:cBhvr>
                                        <p:cTn id="31" dur="500"/>
                                        <p:tgtEl>
                                          <p:spTgt spid="31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139"/>
                                        </p:tgtEl>
                                        <p:attrNameLst>
                                          <p:attrName>style.visibility</p:attrName>
                                        </p:attrNameLst>
                                      </p:cBhvr>
                                      <p:to>
                                        <p:strVal val="visible"/>
                                      </p:to>
                                    </p:set>
                                    <p:animEffect transition="in" filter="wipe(left)">
                                      <p:cBhvr>
                                        <p:cTn id="36" dur="500"/>
                                        <p:tgtEl>
                                          <p:spTgt spid="31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140"/>
                                        </p:tgtEl>
                                        <p:attrNameLst>
                                          <p:attrName>style.visibility</p:attrName>
                                        </p:attrNameLst>
                                      </p:cBhvr>
                                      <p:to>
                                        <p:strVal val="visible"/>
                                      </p:to>
                                    </p:set>
                                    <p:animEffect transition="in" filter="wipe(left)">
                                      <p:cBhvr>
                                        <p:cTn id="41" dur="500"/>
                                        <p:tgtEl>
                                          <p:spTgt spid="314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143"/>
                                        </p:tgtEl>
                                        <p:attrNameLst>
                                          <p:attrName>style.visibility</p:attrName>
                                        </p:attrNameLst>
                                      </p:cBhvr>
                                      <p:to>
                                        <p:strVal val="visible"/>
                                      </p:to>
                                    </p:set>
                                    <p:animEffect transition="in" filter="wipe(left)">
                                      <p:cBhvr>
                                        <p:cTn id="46" dur="500"/>
                                        <p:tgtEl>
                                          <p:spTgt spid="3143"/>
                                        </p:tgtEl>
                                      </p:cBhvr>
                                    </p:animEffec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3141"/>
                                        </p:tgtEl>
                                        <p:attrNameLst>
                                          <p:attrName>style.visibility</p:attrName>
                                        </p:attrNameLst>
                                      </p:cBhvr>
                                      <p:to>
                                        <p:strVal val="visible"/>
                                      </p:to>
                                    </p:set>
                                    <p:anim calcmode="lin" valueType="num">
                                      <p:cBhvr>
                                        <p:cTn id="51" dur="500" fill="hold"/>
                                        <p:tgtEl>
                                          <p:spTgt spid="3141"/>
                                        </p:tgtEl>
                                        <p:attrNameLst>
                                          <p:attrName>ppt_w</p:attrName>
                                        </p:attrNameLst>
                                      </p:cBhvr>
                                      <p:tavLst>
                                        <p:tav tm="0">
                                          <p:val>
                                            <p:fltVal val="0"/>
                                          </p:val>
                                        </p:tav>
                                        <p:tav tm="100000">
                                          <p:val>
                                            <p:strVal val="#ppt_w"/>
                                          </p:val>
                                        </p:tav>
                                      </p:tavLst>
                                    </p:anim>
                                    <p:anim calcmode="lin" valueType="num">
                                      <p:cBhvr>
                                        <p:cTn id="52" dur="500" fill="hold"/>
                                        <p:tgtEl>
                                          <p:spTgt spid="3141"/>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3142"/>
                                        </p:tgtEl>
                                        <p:attrNameLst>
                                          <p:attrName>style.visibility</p:attrName>
                                        </p:attrNameLst>
                                      </p:cBhvr>
                                      <p:to>
                                        <p:strVal val="visible"/>
                                      </p:to>
                                    </p:set>
                                    <p:anim calcmode="lin" valueType="num">
                                      <p:cBhvr>
                                        <p:cTn id="57" dur="500" fill="hold"/>
                                        <p:tgtEl>
                                          <p:spTgt spid="3142"/>
                                        </p:tgtEl>
                                        <p:attrNameLst>
                                          <p:attrName>ppt_w</p:attrName>
                                        </p:attrNameLst>
                                      </p:cBhvr>
                                      <p:tavLst>
                                        <p:tav tm="0">
                                          <p:val>
                                            <p:fltVal val="0"/>
                                          </p:val>
                                        </p:tav>
                                        <p:tav tm="100000">
                                          <p:val>
                                            <p:strVal val="#ppt_w"/>
                                          </p:val>
                                        </p:tav>
                                      </p:tavLst>
                                    </p:anim>
                                    <p:anim calcmode="lin" valueType="num">
                                      <p:cBhvr>
                                        <p:cTn id="58" dur="500" fill="hold"/>
                                        <p:tgtEl>
                                          <p:spTgt spid="3142"/>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up)">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6" grpId="0"/>
      <p:bldP spid="3091" grpId="0" animBg="1"/>
      <p:bldP spid="3121" grpId="0" autoUpdateAnimBg="0"/>
      <p:bldP spid="314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1024"/>
          <p:cNvGraphicFramePr>
            <a:graphicFrameLocks noChangeAspect="1"/>
          </p:cNvGraphicFramePr>
          <p:nvPr/>
        </p:nvGraphicFramePr>
        <p:xfrm>
          <a:off x="2514600" y="2438400"/>
          <a:ext cx="0" cy="838200"/>
        </p:xfrm>
        <a:graphic>
          <a:graphicData uri="http://schemas.openxmlformats.org/presentationml/2006/ole">
            <mc:AlternateContent xmlns:mc="http://schemas.openxmlformats.org/markup-compatibility/2006">
              <mc:Choice xmlns:v="urn:schemas-microsoft-com:vml" Requires="v">
                <p:oleObj spid="_x0000_s20461" name="公式" r:id="rId1" imgW="329565" imgH="380365" progId="Equation.3">
                  <p:embed/>
                </p:oleObj>
              </mc:Choice>
              <mc:Fallback>
                <p:oleObj name="公式" r:id="rId1" imgW="329565" imgH="380365" progId="Equation.3">
                  <p:embed/>
                  <p:pic>
                    <p:nvPicPr>
                      <p:cNvPr id="0" name="Object 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438400"/>
                        <a:ext cx="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1"/>
          <p:cNvGrpSpPr/>
          <p:nvPr/>
        </p:nvGrpSpPr>
        <p:grpSpPr bwMode="auto">
          <a:xfrm>
            <a:off x="1490663" y="990600"/>
            <a:ext cx="7493000" cy="990600"/>
            <a:chOff x="939" y="624"/>
            <a:chExt cx="4720" cy="624"/>
          </a:xfrm>
        </p:grpSpPr>
        <p:sp>
          <p:nvSpPr>
            <p:cNvPr id="19489" name="Text Box 17"/>
            <p:cNvSpPr txBox="1">
              <a:spLocks noChangeArrowheads="1"/>
            </p:cNvSpPr>
            <p:nvPr/>
          </p:nvSpPr>
          <p:spPr bwMode="auto">
            <a:xfrm>
              <a:off x="939" y="663"/>
              <a:ext cx="28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800">
                  <a:solidFill>
                    <a:schemeClr val="accent2"/>
                  </a:solidFill>
                </a:rPr>
                <a:t>(1)</a:t>
              </a:r>
              <a:r>
                <a:rPr lang="zh-CN" altLang="en-US" sz="2800">
                  <a:solidFill>
                    <a:schemeClr val="accent2"/>
                  </a:solidFill>
                </a:rPr>
                <a:t>在没有电介质的情况下，</a:t>
              </a:r>
              <a:endParaRPr lang="zh-CN" altLang="en-US" sz="2400" b="0">
                <a:solidFill>
                  <a:schemeClr val="accent2"/>
                </a:solidFill>
              </a:endParaRPr>
            </a:p>
          </p:txBody>
        </p:sp>
        <p:graphicFrame>
          <p:nvGraphicFramePr>
            <p:cNvPr id="19490" name="Object 1038"/>
            <p:cNvGraphicFramePr>
              <a:graphicFrameLocks noChangeAspect="1"/>
            </p:cNvGraphicFramePr>
            <p:nvPr/>
          </p:nvGraphicFramePr>
          <p:xfrm>
            <a:off x="3588" y="672"/>
            <a:ext cx="616" cy="288"/>
          </p:xfrm>
          <a:graphic>
            <a:graphicData uri="http://schemas.openxmlformats.org/presentationml/2006/ole">
              <mc:AlternateContent xmlns:mc="http://schemas.openxmlformats.org/markup-compatibility/2006">
                <mc:Choice xmlns:v="urn:schemas-microsoft-com:vml" Requires="v">
                  <p:oleObj spid="_x0000_s20462" name="Equation" r:id="rId3" imgW="1155700" imgH="457200" progId="Equation.3">
                    <p:embed/>
                  </p:oleObj>
                </mc:Choice>
                <mc:Fallback>
                  <p:oleObj name="Equation" r:id="rId3" imgW="1155700" imgH="457200" progId="Equation.3">
                    <p:embed/>
                    <p:pic>
                      <p:nvPicPr>
                        <p:cNvPr id="0" name="Object 10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8" y="672"/>
                          <a:ext cx="6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91" name="Object 1039"/>
            <p:cNvGraphicFramePr>
              <a:graphicFrameLocks noChangeAspect="1"/>
            </p:cNvGraphicFramePr>
            <p:nvPr/>
          </p:nvGraphicFramePr>
          <p:xfrm>
            <a:off x="4275" y="663"/>
            <a:ext cx="216" cy="240"/>
          </p:xfrm>
          <a:graphic>
            <a:graphicData uri="http://schemas.openxmlformats.org/presentationml/2006/ole">
              <mc:AlternateContent xmlns:mc="http://schemas.openxmlformats.org/markup-compatibility/2006">
                <mc:Choice xmlns:v="urn:schemas-microsoft-com:vml" Requires="v">
                  <p:oleObj spid="_x0000_s20463" name="Equation" r:id="rId5" imgW="304800" imgH="355600" progId="Equation.3">
                    <p:embed/>
                  </p:oleObj>
                </mc:Choice>
                <mc:Fallback>
                  <p:oleObj name="Equation" r:id="rId5" imgW="304800" imgH="355600" progId="Equation.3">
                    <p:embed/>
                    <p:pic>
                      <p:nvPicPr>
                        <p:cNvPr id="0" name="Object 10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5" y="663"/>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92" name="Text Box 20"/>
            <p:cNvSpPr txBox="1">
              <a:spLocks noChangeArrowheads="1"/>
            </p:cNvSpPr>
            <p:nvPr/>
          </p:nvSpPr>
          <p:spPr bwMode="auto">
            <a:xfrm>
              <a:off x="4423" y="624"/>
              <a:ext cx="12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的高斯定理</a:t>
              </a:r>
              <a:endParaRPr lang="zh-CN" altLang="en-US" sz="2400" b="0">
                <a:solidFill>
                  <a:schemeClr val="accent2"/>
                </a:solidFill>
              </a:endParaRPr>
            </a:p>
          </p:txBody>
        </p:sp>
        <p:sp>
          <p:nvSpPr>
            <p:cNvPr id="19493" name="Text Box 21"/>
            <p:cNvSpPr txBox="1">
              <a:spLocks noChangeArrowheads="1"/>
            </p:cNvSpPr>
            <p:nvPr/>
          </p:nvSpPr>
          <p:spPr bwMode="auto">
            <a:xfrm>
              <a:off x="1159" y="921"/>
              <a:ext cx="30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还原为第七章中的高斯定理。</a:t>
              </a:r>
              <a:endParaRPr lang="zh-CN" altLang="en-US" sz="2800">
                <a:solidFill>
                  <a:schemeClr val="accent2"/>
                </a:solidFill>
              </a:endParaRPr>
            </a:p>
          </p:txBody>
        </p:sp>
      </p:grpSp>
      <p:sp>
        <p:nvSpPr>
          <p:cNvPr id="4118" name="Rectangle 22"/>
          <p:cNvSpPr>
            <a:spLocks noChangeArrowheads="1"/>
          </p:cNvSpPr>
          <p:nvPr/>
        </p:nvSpPr>
        <p:spPr bwMode="auto">
          <a:xfrm>
            <a:off x="0" y="8382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19461" name="Group 59"/>
          <p:cNvGrpSpPr/>
          <p:nvPr/>
        </p:nvGrpSpPr>
        <p:grpSpPr bwMode="auto">
          <a:xfrm>
            <a:off x="1524000" y="101600"/>
            <a:ext cx="5568950" cy="660400"/>
            <a:chOff x="960" y="64"/>
            <a:chExt cx="3508" cy="416"/>
          </a:xfrm>
        </p:grpSpPr>
        <p:graphicFrame>
          <p:nvGraphicFramePr>
            <p:cNvPr id="19487" name="Object 1036"/>
            <p:cNvGraphicFramePr>
              <a:graphicFrameLocks noChangeAspect="1"/>
            </p:cNvGraphicFramePr>
            <p:nvPr/>
          </p:nvGraphicFramePr>
          <p:xfrm>
            <a:off x="2772" y="64"/>
            <a:ext cx="1696" cy="416"/>
          </p:xfrm>
          <a:graphic>
            <a:graphicData uri="http://schemas.openxmlformats.org/presentationml/2006/ole">
              <mc:AlternateContent xmlns:mc="http://schemas.openxmlformats.org/markup-compatibility/2006">
                <mc:Choice xmlns:v="urn:schemas-microsoft-com:vml" Requires="v">
                  <p:oleObj spid="_x0000_s20464" name="公式" r:id="rId7" imgW="3441700" imgH="723900" progId="Equation.3">
                    <p:embed/>
                  </p:oleObj>
                </mc:Choice>
                <mc:Fallback>
                  <p:oleObj name="公式" r:id="rId7" imgW="3441700" imgH="723900" progId="Equation.3">
                    <p:embed/>
                    <p:pic>
                      <p:nvPicPr>
                        <p:cNvPr id="0" name="Object 10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2" y="64"/>
                          <a:ext cx="1696"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9488" name="Object 1037"/>
            <p:cNvGraphicFramePr>
              <a:graphicFrameLocks noChangeAspect="1"/>
            </p:cNvGraphicFramePr>
            <p:nvPr/>
          </p:nvGraphicFramePr>
          <p:xfrm>
            <a:off x="960" y="144"/>
            <a:ext cx="1248" cy="304"/>
          </p:xfrm>
          <a:graphic>
            <a:graphicData uri="http://schemas.openxmlformats.org/presentationml/2006/ole">
              <mc:AlternateContent xmlns:mc="http://schemas.openxmlformats.org/markup-compatibility/2006">
                <mc:Choice xmlns:v="urn:schemas-microsoft-com:vml" Requires="v">
                  <p:oleObj spid="_x0000_s20465" name="Equation" r:id="rId9" imgW="2489200" imgH="495300" progId="Equation.3">
                    <p:embed/>
                  </p:oleObj>
                </mc:Choice>
                <mc:Fallback>
                  <p:oleObj name="Equation" r:id="rId9" imgW="2489200" imgH="495300" progId="Equation.3">
                    <p:embed/>
                    <p:pic>
                      <p:nvPicPr>
                        <p:cNvPr id="0" name="Object 10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 y="144"/>
                          <a:ext cx="124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grpSp>
        <p:nvGrpSpPr>
          <p:cNvPr id="4" name="Group 42"/>
          <p:cNvGrpSpPr/>
          <p:nvPr/>
        </p:nvGrpSpPr>
        <p:grpSpPr bwMode="auto">
          <a:xfrm>
            <a:off x="1481138" y="1981200"/>
            <a:ext cx="5929312" cy="544513"/>
            <a:chOff x="933" y="1248"/>
            <a:chExt cx="3735" cy="343"/>
          </a:xfrm>
        </p:grpSpPr>
        <p:sp>
          <p:nvSpPr>
            <p:cNvPr id="19483" name="Text Box 27"/>
            <p:cNvSpPr txBox="1">
              <a:spLocks noChangeArrowheads="1"/>
            </p:cNvSpPr>
            <p:nvPr/>
          </p:nvSpPr>
          <p:spPr bwMode="auto">
            <a:xfrm>
              <a:off x="933" y="1248"/>
              <a:ext cx="6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800">
                  <a:solidFill>
                    <a:schemeClr val="accent2"/>
                  </a:solidFill>
                </a:rPr>
                <a:t>(2)</a:t>
              </a:r>
              <a:r>
                <a:rPr lang="zh-CN" altLang="en-US" sz="2800">
                  <a:solidFill>
                    <a:schemeClr val="accent2"/>
                  </a:solidFill>
                </a:rPr>
                <a:t>将</a:t>
              </a:r>
              <a:endParaRPr lang="zh-CN" altLang="en-US" sz="2400" b="0">
                <a:solidFill>
                  <a:schemeClr val="accent2"/>
                </a:solidFill>
              </a:endParaRPr>
            </a:p>
          </p:txBody>
        </p:sp>
        <p:graphicFrame>
          <p:nvGraphicFramePr>
            <p:cNvPr id="19484" name="Object 1034"/>
            <p:cNvGraphicFramePr>
              <a:graphicFrameLocks noChangeAspect="1"/>
            </p:cNvGraphicFramePr>
            <p:nvPr/>
          </p:nvGraphicFramePr>
          <p:xfrm>
            <a:off x="1452" y="1280"/>
            <a:ext cx="1544" cy="304"/>
          </p:xfrm>
          <a:graphic>
            <a:graphicData uri="http://schemas.openxmlformats.org/presentationml/2006/ole">
              <mc:AlternateContent xmlns:mc="http://schemas.openxmlformats.org/markup-compatibility/2006">
                <mc:Choice xmlns:v="urn:schemas-microsoft-com:vml" Requires="v">
                  <p:oleObj spid="_x0000_s20466" name="公式" r:id="rId11" imgW="3111500" imgH="495300" progId="Equation.3">
                    <p:embed/>
                  </p:oleObj>
                </mc:Choice>
                <mc:Fallback>
                  <p:oleObj name="公式" r:id="rId11" imgW="3111500" imgH="495300" progId="Equation.3">
                    <p:embed/>
                    <p:pic>
                      <p:nvPicPr>
                        <p:cNvPr id="0" name="Object 10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2" y="1280"/>
                          <a:ext cx="154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pic>
                  </p:oleObj>
                </mc:Fallback>
              </mc:AlternateContent>
            </a:graphicData>
          </a:graphic>
        </p:graphicFrame>
        <p:sp>
          <p:nvSpPr>
            <p:cNvPr id="19485" name="Text Box 29"/>
            <p:cNvSpPr txBox="1">
              <a:spLocks noChangeArrowheads="1"/>
            </p:cNvSpPr>
            <p:nvPr/>
          </p:nvSpPr>
          <p:spPr bwMode="auto">
            <a:xfrm>
              <a:off x="2928" y="1248"/>
              <a:ext cx="5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代入</a:t>
              </a:r>
              <a:endParaRPr lang="zh-CN" altLang="en-US" sz="2400" b="0">
                <a:solidFill>
                  <a:schemeClr val="accent2"/>
                </a:solidFill>
              </a:endParaRPr>
            </a:p>
          </p:txBody>
        </p:sp>
        <p:graphicFrame>
          <p:nvGraphicFramePr>
            <p:cNvPr id="19486" name="Object 1035"/>
            <p:cNvGraphicFramePr>
              <a:graphicFrameLocks noChangeAspect="1"/>
            </p:cNvGraphicFramePr>
            <p:nvPr/>
          </p:nvGraphicFramePr>
          <p:xfrm>
            <a:off x="3420" y="1287"/>
            <a:ext cx="1248" cy="304"/>
          </p:xfrm>
          <a:graphic>
            <a:graphicData uri="http://schemas.openxmlformats.org/presentationml/2006/ole">
              <mc:AlternateContent xmlns:mc="http://schemas.openxmlformats.org/markup-compatibility/2006">
                <mc:Choice xmlns:v="urn:schemas-microsoft-com:vml" Requires="v">
                  <p:oleObj spid="_x0000_s20467" name="Equation" r:id="rId13" imgW="2489200" imgH="495300" progId="Equation.3">
                    <p:embed/>
                  </p:oleObj>
                </mc:Choice>
                <mc:Fallback>
                  <p:oleObj name="Equation" r:id="rId13" imgW="2489200" imgH="495300" progId="Equation.3">
                    <p:embed/>
                    <p:pic>
                      <p:nvPicPr>
                        <p:cNvPr id="0" name="Object 10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0" y="1287"/>
                          <a:ext cx="124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6017" name="Object 1025"/>
          <p:cNvGraphicFramePr>
            <a:graphicFrameLocks noChangeAspect="1"/>
          </p:cNvGraphicFramePr>
          <p:nvPr/>
        </p:nvGraphicFramePr>
        <p:xfrm>
          <a:off x="2590800" y="2590800"/>
          <a:ext cx="1651000" cy="482600"/>
        </p:xfrm>
        <a:graphic>
          <a:graphicData uri="http://schemas.openxmlformats.org/presentationml/2006/ole">
            <mc:AlternateContent xmlns:mc="http://schemas.openxmlformats.org/markup-compatibility/2006">
              <mc:Choice xmlns:v="urn:schemas-microsoft-com:vml" Requires="v">
                <p:oleObj spid="_x0000_s20468" name="公式" r:id="rId15" imgW="2044700" imgH="495300" progId="Equation.3">
                  <p:embed/>
                </p:oleObj>
              </mc:Choice>
              <mc:Fallback>
                <p:oleObj name="公式" r:id="rId15" imgW="2044700" imgH="495300" progId="Equation.3">
                  <p:embed/>
                  <p:pic>
                    <p:nvPicPr>
                      <p:cNvPr id="0" name="Object 10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0800" y="2590800"/>
                        <a:ext cx="1651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6018" name="Object 1026"/>
          <p:cNvGraphicFramePr>
            <a:graphicFrameLocks noChangeAspect="1"/>
          </p:cNvGraphicFramePr>
          <p:nvPr/>
        </p:nvGraphicFramePr>
        <p:xfrm>
          <a:off x="3962400" y="3124200"/>
          <a:ext cx="1155700" cy="393700"/>
        </p:xfrm>
        <a:graphic>
          <a:graphicData uri="http://schemas.openxmlformats.org/presentationml/2006/ole">
            <mc:AlternateContent xmlns:mc="http://schemas.openxmlformats.org/markup-compatibility/2006">
              <mc:Choice xmlns:v="urn:schemas-microsoft-com:vml" Requires="v">
                <p:oleObj spid="_x0000_s20469" name="Equation" r:id="rId17" imgW="1384300" imgH="368300" progId="Equation.3">
                  <p:embed/>
                </p:oleObj>
              </mc:Choice>
              <mc:Fallback>
                <p:oleObj name="Equation" r:id="rId17" imgW="1384300" imgH="368300" progId="Equation.3">
                  <p:embed/>
                  <p:pic>
                    <p:nvPicPr>
                      <p:cNvPr id="0" name="Object 10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62400" y="3124200"/>
                        <a:ext cx="1155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6019" name="Object 1027"/>
          <p:cNvGraphicFramePr>
            <a:graphicFrameLocks noChangeAspect="1"/>
          </p:cNvGraphicFramePr>
          <p:nvPr/>
        </p:nvGraphicFramePr>
        <p:xfrm>
          <a:off x="5029200" y="2590800"/>
          <a:ext cx="1244600" cy="457200"/>
        </p:xfrm>
        <a:graphic>
          <a:graphicData uri="http://schemas.openxmlformats.org/presentationml/2006/ole">
            <mc:AlternateContent xmlns:mc="http://schemas.openxmlformats.org/markup-compatibility/2006">
              <mc:Choice xmlns:v="urn:schemas-microsoft-com:vml" Requires="v">
                <p:oleObj spid="_x0000_s20470" name="公式" r:id="rId19" imgW="1511300" imgH="457200" progId="Equation.3">
                  <p:embed/>
                </p:oleObj>
              </mc:Choice>
              <mc:Fallback>
                <p:oleObj name="公式" r:id="rId19" imgW="1511300" imgH="457200" progId="Equation.3">
                  <p:embed/>
                  <p:pic>
                    <p:nvPicPr>
                      <p:cNvPr id="0" name="Object 10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29200" y="2590800"/>
                        <a:ext cx="124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nvGrpSpPr>
          <p:cNvPr id="5" name="Group 43"/>
          <p:cNvGrpSpPr/>
          <p:nvPr/>
        </p:nvGrpSpPr>
        <p:grpSpPr bwMode="auto">
          <a:xfrm>
            <a:off x="1365250" y="3519488"/>
            <a:ext cx="7931150" cy="550862"/>
            <a:chOff x="860" y="2217"/>
            <a:chExt cx="4996" cy="347"/>
          </a:xfrm>
        </p:grpSpPr>
        <p:graphicFrame>
          <p:nvGraphicFramePr>
            <p:cNvPr id="19479" name="Object 1032"/>
            <p:cNvGraphicFramePr>
              <a:graphicFrameLocks noChangeAspect="1"/>
            </p:cNvGraphicFramePr>
            <p:nvPr/>
          </p:nvGraphicFramePr>
          <p:xfrm>
            <a:off x="860" y="2352"/>
            <a:ext cx="152" cy="159"/>
          </p:xfrm>
          <a:graphic>
            <a:graphicData uri="http://schemas.openxmlformats.org/presentationml/2006/ole">
              <mc:AlternateContent xmlns:mc="http://schemas.openxmlformats.org/markup-compatibility/2006">
                <mc:Choice xmlns:v="urn:schemas-microsoft-com:vml" Requires="v">
                  <p:oleObj spid="_x0000_s20471" name="Equation" r:id="rId21" imgW="165100" imgH="190500" progId="Equation.3">
                    <p:embed/>
                  </p:oleObj>
                </mc:Choice>
                <mc:Fallback>
                  <p:oleObj name="Equation" r:id="rId21" imgW="165100" imgH="190500" progId="Equation.3">
                    <p:embed/>
                    <p:pic>
                      <p:nvPicPr>
                        <p:cNvPr id="0" name="Object 10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60" y="2352"/>
                          <a:ext cx="152"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80" name="Text Box 35"/>
            <p:cNvSpPr txBox="1">
              <a:spLocks noChangeArrowheads="1"/>
            </p:cNvSpPr>
            <p:nvPr/>
          </p:nvSpPr>
          <p:spPr bwMode="auto">
            <a:xfrm>
              <a:off x="1056" y="2237"/>
              <a:ext cx="3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：电介质的</a:t>
              </a:r>
              <a:r>
                <a:rPr lang="zh-CN" altLang="en-US" sz="2800">
                  <a:solidFill>
                    <a:srgbClr val="CC3300"/>
                  </a:solidFill>
                </a:rPr>
                <a:t>介电常数</a:t>
              </a:r>
              <a:r>
                <a:rPr lang="zh-CN" altLang="en-US" sz="2800">
                  <a:solidFill>
                    <a:schemeClr val="accent2"/>
                  </a:solidFill>
                </a:rPr>
                <a:t>，其单位与</a:t>
              </a:r>
              <a:endParaRPr lang="zh-CN" altLang="en-US" sz="2400" b="0">
                <a:solidFill>
                  <a:schemeClr val="accent2"/>
                </a:solidFill>
              </a:endParaRPr>
            </a:p>
          </p:txBody>
        </p:sp>
        <p:graphicFrame>
          <p:nvGraphicFramePr>
            <p:cNvPr id="19481" name="Object 1033"/>
            <p:cNvGraphicFramePr>
              <a:graphicFrameLocks noChangeAspect="1"/>
            </p:cNvGraphicFramePr>
            <p:nvPr/>
          </p:nvGraphicFramePr>
          <p:xfrm>
            <a:off x="4249" y="2252"/>
            <a:ext cx="207" cy="287"/>
          </p:xfrm>
          <a:graphic>
            <a:graphicData uri="http://schemas.openxmlformats.org/presentationml/2006/ole">
              <mc:AlternateContent xmlns:mc="http://schemas.openxmlformats.org/markup-compatibility/2006">
                <mc:Choice xmlns:v="urn:schemas-microsoft-com:vml" Requires="v">
                  <p:oleObj spid="_x0000_s20472" name="Equation" r:id="rId23" imgW="292100" imgH="457200" progId="Equation.3">
                    <p:embed/>
                  </p:oleObj>
                </mc:Choice>
                <mc:Fallback>
                  <p:oleObj name="Equation" r:id="rId23" imgW="292100" imgH="457200" progId="Equation.3">
                    <p:embed/>
                    <p:pic>
                      <p:nvPicPr>
                        <p:cNvPr id="0" name="Object 103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49" y="2252"/>
                          <a:ext cx="207"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82" name="Text Box 37"/>
            <p:cNvSpPr txBox="1">
              <a:spLocks noChangeArrowheads="1"/>
            </p:cNvSpPr>
            <p:nvPr/>
          </p:nvSpPr>
          <p:spPr bwMode="auto">
            <a:xfrm>
              <a:off x="4389" y="2217"/>
              <a:ext cx="14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的单位相同。</a:t>
              </a:r>
              <a:endParaRPr lang="zh-CN" altLang="en-US" sz="2400" b="0">
                <a:solidFill>
                  <a:schemeClr val="accent2"/>
                </a:solidFill>
              </a:endParaRPr>
            </a:p>
          </p:txBody>
        </p:sp>
      </p:grpSp>
      <p:grpSp>
        <p:nvGrpSpPr>
          <p:cNvPr id="6" name="Group 38"/>
          <p:cNvGrpSpPr/>
          <p:nvPr/>
        </p:nvGrpSpPr>
        <p:grpSpPr bwMode="auto">
          <a:xfrm>
            <a:off x="152400" y="990600"/>
            <a:ext cx="1524000" cy="1066800"/>
            <a:chOff x="384" y="2783"/>
            <a:chExt cx="960" cy="672"/>
          </a:xfrm>
        </p:grpSpPr>
        <p:sp>
          <p:nvSpPr>
            <p:cNvPr id="19477" name="AutoShape 39"/>
            <p:cNvSpPr>
              <a:spLocks noChangeArrowheads="1"/>
            </p:cNvSpPr>
            <p:nvPr/>
          </p:nvSpPr>
          <p:spPr bwMode="auto">
            <a:xfrm>
              <a:off x="384" y="2783"/>
              <a:ext cx="864" cy="672"/>
            </a:xfrm>
            <a:prstGeom prst="irregularSeal1">
              <a:avLst/>
            </a:prstGeom>
            <a:solidFill>
              <a:srgbClr val="FF9900"/>
            </a:solidFill>
            <a:ln w="12699">
              <a:solidFill>
                <a:srgbClr val="990000"/>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9478" name="Text Box 40"/>
            <p:cNvSpPr txBox="1">
              <a:spLocks noChangeArrowheads="1"/>
            </p:cNvSpPr>
            <p:nvPr/>
          </p:nvSpPr>
          <p:spPr bwMode="auto">
            <a:xfrm>
              <a:off x="480" y="2927"/>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spcBef>
                  <a:spcPct val="50000"/>
                </a:spcBef>
                <a:buFontTx/>
                <a:buNone/>
              </a:pPr>
              <a:r>
                <a:rPr lang="zh-CN" altLang="en-US" sz="2800">
                  <a:solidFill>
                    <a:srgbClr val="3333CC"/>
                  </a:solidFill>
                  <a:latin typeface="宋体" pitchFamily="2" charset="-122"/>
                </a:rPr>
                <a:t>讨论</a:t>
              </a:r>
              <a:endParaRPr lang="zh-CN" altLang="en-US" sz="2800">
                <a:solidFill>
                  <a:srgbClr val="3333CC"/>
                </a:solidFill>
                <a:latin typeface="宋体" pitchFamily="2" charset="-122"/>
              </a:endParaRPr>
            </a:p>
          </p:txBody>
        </p:sp>
      </p:grpSp>
      <p:graphicFrame>
        <p:nvGraphicFramePr>
          <p:cNvPr id="86021" name="Object 1029"/>
          <p:cNvGraphicFramePr/>
          <p:nvPr/>
        </p:nvGraphicFramePr>
        <p:xfrm>
          <a:off x="2590800" y="5867400"/>
          <a:ext cx="5562600" cy="547688"/>
        </p:xfrm>
        <a:graphic>
          <a:graphicData uri="http://schemas.openxmlformats.org/presentationml/2006/ole">
            <mc:AlternateContent xmlns:mc="http://schemas.openxmlformats.org/markup-compatibility/2006">
              <mc:Choice xmlns:v="urn:schemas-microsoft-com:vml" Requires="v">
                <p:oleObj spid="_x0000_s20473" name="Equation" r:id="rId25" imgW="4838700" imgH="469900" progId="Equation.3">
                  <p:embed/>
                </p:oleObj>
              </mc:Choice>
              <mc:Fallback>
                <p:oleObj name="Equation" r:id="rId25" imgW="4838700" imgH="469900" progId="Equation.3">
                  <p:embed/>
                  <p:pic>
                    <p:nvPicPr>
                      <p:cNvPr id="0" name="Object 102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90800" y="5867400"/>
                        <a:ext cx="556260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47" name="Text Box 51"/>
          <p:cNvSpPr txBox="1">
            <a:spLocks noChangeArrowheads="1"/>
          </p:cNvSpPr>
          <p:nvPr/>
        </p:nvSpPr>
        <p:spPr bwMode="auto">
          <a:xfrm>
            <a:off x="1676400" y="5867400"/>
            <a:ext cx="71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spcBef>
                <a:spcPct val="50000"/>
              </a:spcBef>
              <a:buFontTx/>
              <a:buNone/>
            </a:pPr>
            <a:r>
              <a:rPr lang="zh-CN" altLang="en-US" sz="2800">
                <a:solidFill>
                  <a:schemeClr val="accent2"/>
                </a:solidFill>
              </a:rPr>
              <a:t>即</a:t>
            </a:r>
            <a:endParaRPr lang="zh-CN" altLang="en-US" sz="2800">
              <a:solidFill>
                <a:schemeClr val="accent2"/>
              </a:solidFill>
            </a:endParaRPr>
          </a:p>
        </p:txBody>
      </p:sp>
      <p:sp>
        <p:nvSpPr>
          <p:cNvPr id="14359" name="Text Box 44"/>
          <p:cNvSpPr txBox="1">
            <a:spLocks noChangeArrowheads="1"/>
          </p:cNvSpPr>
          <p:nvPr/>
        </p:nvSpPr>
        <p:spPr bwMode="auto">
          <a:xfrm>
            <a:off x="1371600" y="4191000"/>
            <a:ext cx="6465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800">
                <a:solidFill>
                  <a:schemeClr val="accent2"/>
                </a:solidFill>
              </a:rPr>
              <a:t>(3) </a:t>
            </a:r>
            <a:r>
              <a:rPr lang="zh-CN" altLang="en-US" sz="2800">
                <a:solidFill>
                  <a:schemeClr val="accent2"/>
                </a:solidFill>
              </a:rPr>
              <a:t>等式右边是自由电荷，这是优越之处</a:t>
            </a:r>
            <a:endParaRPr lang="en-US" altLang="zh-CN" sz="2400" b="0">
              <a:solidFill>
                <a:schemeClr val="accent2"/>
              </a:solidFill>
            </a:endParaRPr>
          </a:p>
        </p:txBody>
      </p:sp>
      <p:grpSp>
        <p:nvGrpSpPr>
          <p:cNvPr id="7" name="Group 58"/>
          <p:cNvGrpSpPr/>
          <p:nvPr/>
        </p:nvGrpSpPr>
        <p:grpSpPr bwMode="auto">
          <a:xfrm>
            <a:off x="1381125" y="4738688"/>
            <a:ext cx="7991475" cy="976312"/>
            <a:chOff x="582" y="3033"/>
            <a:chExt cx="5034" cy="615"/>
          </a:xfrm>
        </p:grpSpPr>
        <p:sp>
          <p:nvSpPr>
            <p:cNvPr id="19473" name="Text Box 47"/>
            <p:cNvSpPr txBox="1">
              <a:spLocks noChangeArrowheads="1"/>
            </p:cNvSpPr>
            <p:nvPr/>
          </p:nvSpPr>
          <p:spPr bwMode="auto">
            <a:xfrm>
              <a:off x="582" y="3033"/>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800">
                  <a:solidFill>
                    <a:schemeClr val="accent2"/>
                  </a:solidFill>
                </a:rPr>
                <a:t>(4)</a:t>
              </a:r>
              <a:endParaRPr lang="en-US" altLang="zh-CN" sz="2400" b="0">
                <a:solidFill>
                  <a:schemeClr val="accent2"/>
                </a:solidFill>
              </a:endParaRPr>
            </a:p>
          </p:txBody>
        </p:sp>
        <p:sp>
          <p:nvSpPr>
            <p:cNvPr id="19474" name="Rectangle 48"/>
            <p:cNvSpPr>
              <a:spLocks noChangeArrowheads="1"/>
            </p:cNvSpPr>
            <p:nvPr/>
          </p:nvSpPr>
          <p:spPr bwMode="auto">
            <a:xfrm>
              <a:off x="1056" y="3055"/>
              <a:ext cx="45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spcBef>
                  <a:spcPct val="50000"/>
                </a:spcBef>
                <a:buFontTx/>
                <a:buNone/>
              </a:pPr>
              <a:r>
                <a:rPr lang="zh-CN" altLang="en-US" sz="2800">
                  <a:solidFill>
                    <a:schemeClr val="accent2"/>
                  </a:solidFill>
                  <a:latin typeface="宋体" pitchFamily="2" charset="-122"/>
                </a:rPr>
                <a:t>的高斯定理是普遍成立的，在具有某种对称</a:t>
              </a:r>
              <a:endParaRPr lang="zh-CN" altLang="en-US" sz="2800">
                <a:solidFill>
                  <a:schemeClr val="accent2"/>
                </a:solidFill>
                <a:latin typeface="宋体" pitchFamily="2" charset="-122"/>
              </a:endParaRPr>
            </a:p>
          </p:txBody>
        </p:sp>
        <p:sp>
          <p:nvSpPr>
            <p:cNvPr id="19475" name="Text Box 54"/>
            <p:cNvSpPr txBox="1">
              <a:spLocks noChangeArrowheads="1"/>
            </p:cNvSpPr>
            <p:nvPr/>
          </p:nvSpPr>
          <p:spPr bwMode="auto">
            <a:xfrm>
              <a:off x="873" y="3321"/>
              <a:ext cx="43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latin typeface="宋体" pitchFamily="2" charset="-122"/>
                </a:rPr>
                <a:t>性的情况下，可以首先由高斯定理出发求解</a:t>
              </a:r>
              <a:endParaRPr lang="zh-CN" altLang="en-US" sz="2800">
                <a:solidFill>
                  <a:schemeClr val="accent2"/>
                </a:solidFill>
                <a:latin typeface="宋体" pitchFamily="2" charset="-122"/>
              </a:endParaRPr>
            </a:p>
          </p:txBody>
        </p:sp>
        <p:graphicFrame>
          <p:nvGraphicFramePr>
            <p:cNvPr id="19476" name="Object 1030"/>
            <p:cNvGraphicFramePr>
              <a:graphicFrameLocks noChangeAspect="1"/>
            </p:cNvGraphicFramePr>
            <p:nvPr/>
          </p:nvGraphicFramePr>
          <p:xfrm>
            <a:off x="912" y="3072"/>
            <a:ext cx="216" cy="240"/>
          </p:xfrm>
          <a:graphic>
            <a:graphicData uri="http://schemas.openxmlformats.org/presentationml/2006/ole">
              <mc:AlternateContent xmlns:mc="http://schemas.openxmlformats.org/markup-compatibility/2006">
                <mc:Choice xmlns:v="urn:schemas-microsoft-com:vml" Requires="v">
                  <p:oleObj spid="_x0000_s20474" name="Equation" r:id="rId27" imgW="304800" imgH="355600" progId="Equation.3">
                    <p:embed/>
                  </p:oleObj>
                </mc:Choice>
                <mc:Fallback>
                  <p:oleObj name="Equation" r:id="rId27" imgW="304800" imgH="355600" progId="Equation.3">
                    <p:embed/>
                    <p:pic>
                      <p:nvPicPr>
                        <p:cNvPr id="0" name="Object 10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12" y="3072"/>
                          <a:ext cx="2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sp>
        <p:nvSpPr>
          <p:cNvPr id="19472"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(17)</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4118"/>
                                        </p:tgtEl>
                                        <p:attrNameLst>
                                          <p:attrName>style.visibility</p:attrName>
                                        </p:attrNameLst>
                                      </p:cBhvr>
                                      <p:to>
                                        <p:strVal val="visible"/>
                                      </p:to>
                                    </p:set>
                                    <p:animEffect transition="in" filter="strips(upRight)">
                                      <p:cBhvr>
                                        <p:cTn id="7" dur="500"/>
                                        <p:tgtEl>
                                          <p:spTgt spid="4118"/>
                                        </p:tgtEl>
                                      </p:cBhvr>
                                    </p:animEffect>
                                  </p:childTnLst>
                                </p:cTn>
                              </p:par>
                            </p:childTnLst>
                          </p:cTn>
                        </p:par>
                        <p:par>
                          <p:cTn id="8" fill="hold">
                            <p:stCondLst>
                              <p:cond delay="500"/>
                            </p:stCondLst>
                            <p:childTnLst>
                              <p:par>
                                <p:cTn id="9" presetID="19"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0" fill="hold"/>
                                        <p:tgtEl>
                                          <p:spTgt spid="6"/>
                                        </p:tgtEl>
                                        <p:attrNameLst>
                                          <p:attrName>ppt_w</p:attrName>
                                        </p:attrNameLst>
                                      </p:cBhvr>
                                      <p:tavLst>
                                        <p:tav tm="0" fmla="#ppt_w*sin(2.5*pi*$)">
                                          <p:val>
                                            <p:fltVal val="0"/>
                                          </p:val>
                                        </p:tav>
                                        <p:tav tm="100000">
                                          <p:val>
                                            <p:fltVal val="1"/>
                                          </p:val>
                                        </p:tav>
                                      </p:tavLst>
                                    </p:anim>
                                    <p:anim calcmode="lin" valueType="num">
                                      <p:cBhvr>
                                        <p:cTn id="12"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6017"/>
                                        </p:tgtEl>
                                        <p:attrNameLst>
                                          <p:attrName>style.visibility</p:attrName>
                                        </p:attrNameLst>
                                      </p:cBhvr>
                                      <p:to>
                                        <p:strVal val="visible"/>
                                      </p:to>
                                    </p:set>
                                    <p:animEffect transition="in" filter="wipe(left)">
                                      <p:cBhvr>
                                        <p:cTn id="27" dur="500"/>
                                        <p:tgtEl>
                                          <p:spTgt spid="860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6019"/>
                                        </p:tgtEl>
                                        <p:attrNameLst>
                                          <p:attrName>style.visibility</p:attrName>
                                        </p:attrNameLst>
                                      </p:cBhvr>
                                      <p:to>
                                        <p:strVal val="visible"/>
                                      </p:to>
                                    </p:set>
                                    <p:animEffect transition="in" filter="wipe(left)">
                                      <p:cBhvr>
                                        <p:cTn id="32" dur="500"/>
                                        <p:tgtEl>
                                          <p:spTgt spid="86019"/>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86018"/>
                                        </p:tgtEl>
                                        <p:attrNameLst>
                                          <p:attrName>style.visibility</p:attrName>
                                        </p:attrNameLst>
                                      </p:cBhvr>
                                      <p:to>
                                        <p:strVal val="visible"/>
                                      </p:to>
                                    </p:set>
                                    <p:anim calcmode="lin" valueType="num">
                                      <p:cBhvr>
                                        <p:cTn id="37" dur="500" fill="hold"/>
                                        <p:tgtEl>
                                          <p:spTgt spid="86018"/>
                                        </p:tgtEl>
                                        <p:attrNameLst>
                                          <p:attrName>ppt_w</p:attrName>
                                        </p:attrNameLst>
                                      </p:cBhvr>
                                      <p:tavLst>
                                        <p:tav tm="0">
                                          <p:val>
                                            <p:fltVal val="0"/>
                                          </p:val>
                                        </p:tav>
                                        <p:tav tm="100000">
                                          <p:val>
                                            <p:strVal val="#ppt_w"/>
                                          </p:val>
                                        </p:tav>
                                      </p:tavLst>
                                    </p:anim>
                                    <p:anim calcmode="lin" valueType="num">
                                      <p:cBhvr>
                                        <p:cTn id="38" dur="500" fill="hold"/>
                                        <p:tgtEl>
                                          <p:spTgt spid="86018"/>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4359"/>
                                        </p:tgtEl>
                                        <p:attrNameLst>
                                          <p:attrName>style.visibility</p:attrName>
                                        </p:attrNameLst>
                                      </p:cBhvr>
                                      <p:to>
                                        <p:strVal val="visible"/>
                                      </p:to>
                                    </p:set>
                                    <p:anim calcmode="lin" valueType="num">
                                      <p:cBhvr additive="base">
                                        <p:cTn id="48" dur="500" fill="hold"/>
                                        <p:tgtEl>
                                          <p:spTgt spid="14359"/>
                                        </p:tgtEl>
                                        <p:attrNameLst>
                                          <p:attrName>ppt_x</p:attrName>
                                        </p:attrNameLst>
                                      </p:cBhvr>
                                      <p:tavLst>
                                        <p:tav tm="0">
                                          <p:val>
                                            <p:strVal val="#ppt_x"/>
                                          </p:val>
                                        </p:tav>
                                        <p:tav tm="100000">
                                          <p:val>
                                            <p:strVal val="#ppt_x"/>
                                          </p:val>
                                        </p:tav>
                                      </p:tavLst>
                                    </p:anim>
                                    <p:anim calcmode="lin" valueType="num">
                                      <p:cBhvr additive="base">
                                        <p:cTn id="49" dur="500" fill="hold"/>
                                        <p:tgtEl>
                                          <p:spTgt spid="1435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ppt_x"/>
                                          </p:val>
                                        </p:tav>
                                        <p:tav tm="100000">
                                          <p:val>
                                            <p:strVal val="#ppt_x"/>
                                          </p:val>
                                        </p:tav>
                                      </p:tavLst>
                                    </p:anim>
                                    <p:anim calcmode="lin" valueType="num">
                                      <p:cBhvr additive="base">
                                        <p:cTn id="5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8" presetClass="entr" presetSubtype="16" fill="hold" grpId="0" nodeType="clickEffect">
                                  <p:stCondLst>
                                    <p:cond delay="0"/>
                                  </p:stCondLst>
                                  <p:childTnLst>
                                    <p:set>
                                      <p:cBhvr>
                                        <p:cTn id="59" dur="1" fill="hold">
                                          <p:stCondLst>
                                            <p:cond delay="0"/>
                                          </p:stCondLst>
                                        </p:cTn>
                                        <p:tgtEl>
                                          <p:spTgt spid="4147"/>
                                        </p:tgtEl>
                                        <p:attrNameLst>
                                          <p:attrName>style.visibility</p:attrName>
                                        </p:attrNameLst>
                                      </p:cBhvr>
                                      <p:to>
                                        <p:strVal val="visible"/>
                                      </p:to>
                                    </p:set>
                                    <p:animEffect transition="in" filter="diamond(in)">
                                      <p:cBhvr>
                                        <p:cTn id="60" dur="3000"/>
                                        <p:tgtEl>
                                          <p:spTgt spid="4147"/>
                                        </p:tgtEl>
                                      </p:cBhvr>
                                    </p:animEffect>
                                  </p:childTnLst>
                                </p:cTn>
                              </p:par>
                            </p:childTnLst>
                          </p:cTn>
                        </p:par>
                      </p:childTnLst>
                    </p:cTn>
                  </p:par>
                  <p:par>
                    <p:cTn id="61" fill="hold">
                      <p:stCondLst>
                        <p:cond delay="indefinite"/>
                      </p:stCondLst>
                      <p:childTnLst>
                        <p:par>
                          <p:cTn id="62" fill="hold">
                            <p:stCondLst>
                              <p:cond delay="0"/>
                            </p:stCondLst>
                            <p:childTnLst>
                              <p:par>
                                <p:cTn id="63" presetID="58" presetClass="entr" presetSubtype="0" accel="100000" fill="hold" nodeType="clickEffect">
                                  <p:stCondLst>
                                    <p:cond delay="0"/>
                                  </p:stCondLst>
                                  <p:childTnLst>
                                    <p:set>
                                      <p:cBhvr>
                                        <p:cTn id="64" dur="1" fill="hold">
                                          <p:stCondLst>
                                            <p:cond delay="0"/>
                                          </p:stCondLst>
                                        </p:cTn>
                                        <p:tgtEl>
                                          <p:spTgt spid="86021"/>
                                        </p:tgtEl>
                                        <p:attrNameLst>
                                          <p:attrName>style.visibility</p:attrName>
                                        </p:attrNameLst>
                                      </p:cBhvr>
                                      <p:to>
                                        <p:strVal val="visible"/>
                                      </p:to>
                                    </p:set>
                                    <p:anim calcmode="lin" valueType="num">
                                      <p:cBhvr>
                                        <p:cTn id="65" dur="500" fill="hold"/>
                                        <p:tgtEl>
                                          <p:spTgt spid="86021"/>
                                        </p:tgtEl>
                                        <p:attrNameLst>
                                          <p:attrName>ppt_w</p:attrName>
                                        </p:attrNameLst>
                                      </p:cBhvr>
                                      <p:tavLst>
                                        <p:tav tm="0">
                                          <p:val>
                                            <p:strVal val="#ppt_w*2.5"/>
                                          </p:val>
                                        </p:tav>
                                        <p:tav tm="100000">
                                          <p:val>
                                            <p:strVal val="#ppt_w"/>
                                          </p:val>
                                        </p:tav>
                                      </p:tavLst>
                                    </p:anim>
                                    <p:anim calcmode="lin" valueType="num">
                                      <p:cBhvr>
                                        <p:cTn id="66" dur="500" fill="hold"/>
                                        <p:tgtEl>
                                          <p:spTgt spid="86021"/>
                                        </p:tgtEl>
                                        <p:attrNameLst>
                                          <p:attrName>ppt_h</p:attrName>
                                        </p:attrNameLst>
                                      </p:cBhvr>
                                      <p:tavLst>
                                        <p:tav tm="0">
                                          <p:val>
                                            <p:strVal val="#ppt_h*0.01"/>
                                          </p:val>
                                        </p:tav>
                                        <p:tav tm="100000">
                                          <p:val>
                                            <p:strVal val="#ppt_h"/>
                                          </p:val>
                                        </p:tav>
                                      </p:tavLst>
                                    </p:anim>
                                    <p:anim calcmode="lin" valueType="num">
                                      <p:cBhvr>
                                        <p:cTn id="67" dur="500" fill="hold"/>
                                        <p:tgtEl>
                                          <p:spTgt spid="86021"/>
                                        </p:tgtEl>
                                        <p:attrNameLst>
                                          <p:attrName>ppt_x</p:attrName>
                                        </p:attrNameLst>
                                      </p:cBhvr>
                                      <p:tavLst>
                                        <p:tav tm="0">
                                          <p:val>
                                            <p:strVal val="#ppt_x"/>
                                          </p:val>
                                        </p:tav>
                                        <p:tav tm="100000">
                                          <p:val>
                                            <p:strVal val="#ppt_x"/>
                                          </p:val>
                                        </p:tav>
                                      </p:tavLst>
                                    </p:anim>
                                    <p:anim calcmode="lin" valueType="num">
                                      <p:cBhvr>
                                        <p:cTn id="68" dur="500" fill="hold"/>
                                        <p:tgtEl>
                                          <p:spTgt spid="86021"/>
                                        </p:tgtEl>
                                        <p:attrNameLst>
                                          <p:attrName>ppt_y</p:attrName>
                                        </p:attrNameLst>
                                      </p:cBhvr>
                                      <p:tavLst>
                                        <p:tav tm="0">
                                          <p:val>
                                            <p:strVal val="#ppt_h+1"/>
                                          </p:val>
                                        </p:tav>
                                        <p:tav tm="100000">
                                          <p:val>
                                            <p:strVal val="#ppt_y"/>
                                          </p:val>
                                        </p:tav>
                                      </p:tavLst>
                                    </p:anim>
                                    <p:animEffect transition="in" filter="fade">
                                      <p:cBhvr>
                                        <p:cTn id="69" dur="5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8" grpId="0" animBg="1"/>
      <p:bldP spid="4147" grpId="0"/>
      <p:bldP spid="143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5"/>
          <p:cNvSpPr>
            <a:spLocks noChangeArrowheads="1"/>
          </p:cNvSpPr>
          <p:nvPr/>
        </p:nvSpPr>
        <p:spPr bwMode="auto">
          <a:xfrm>
            <a:off x="6019800" y="1844675"/>
            <a:ext cx="2743200" cy="2286000"/>
          </a:xfrm>
          <a:prstGeom prst="rect">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800">
              <a:solidFill>
                <a:srgbClr val="0000FF"/>
              </a:solidFill>
            </a:endParaRPr>
          </a:p>
        </p:txBody>
      </p:sp>
      <p:sp>
        <p:nvSpPr>
          <p:cNvPr id="83974" name="Oval 6"/>
          <p:cNvSpPr>
            <a:spLocks noChangeArrowheads="1"/>
          </p:cNvSpPr>
          <p:nvPr/>
        </p:nvSpPr>
        <p:spPr bwMode="auto">
          <a:xfrm>
            <a:off x="6667500" y="2336800"/>
            <a:ext cx="1295400" cy="1295400"/>
          </a:xfrm>
          <a:prstGeom prst="ellipse">
            <a:avLst/>
          </a:prstGeom>
          <a:gradFill rotWithShape="1">
            <a:gsLst>
              <a:gs pos="0">
                <a:schemeClr val="accent1"/>
              </a:gs>
              <a:gs pos="100000">
                <a:schemeClr val="accent1">
                  <a:gamma/>
                  <a:shade val="79216"/>
                  <a:invGamma/>
                </a:schemeClr>
              </a:gs>
            </a:gsLst>
            <a:path path="shape">
              <a:fillToRect l="50000" t="50000" r="50000" b="50000"/>
            </a:path>
          </a:gradFill>
          <a:ln w="25400">
            <a:solidFill>
              <a:schemeClr val="accent2"/>
            </a:solidFill>
            <a:round/>
          </a:ln>
          <a:effectLst/>
        </p:spPr>
        <p:txBody>
          <a:bodyPr wrap="none" anchor="ctr"/>
          <a:lstStyle/>
          <a:p>
            <a:pPr eaLnBrk="1" hangingPunct="1">
              <a:defRPr/>
            </a:pPr>
            <a:endParaRPr lang="en-US"/>
          </a:p>
        </p:txBody>
      </p:sp>
      <p:grpSp>
        <p:nvGrpSpPr>
          <p:cNvPr id="2" name="Group 7"/>
          <p:cNvGrpSpPr/>
          <p:nvPr/>
        </p:nvGrpSpPr>
        <p:grpSpPr bwMode="auto">
          <a:xfrm>
            <a:off x="6705600" y="2208213"/>
            <a:ext cx="1219200" cy="1381125"/>
            <a:chOff x="4224" y="1338"/>
            <a:chExt cx="768" cy="870"/>
          </a:xfrm>
        </p:grpSpPr>
        <p:sp>
          <p:nvSpPr>
            <p:cNvPr id="22572" name="Text Box 8"/>
            <p:cNvSpPr txBox="1">
              <a:spLocks noChangeArrowheads="1"/>
            </p:cNvSpPr>
            <p:nvPr/>
          </p:nvSpPr>
          <p:spPr bwMode="auto">
            <a:xfrm>
              <a:off x="4359" y="1338"/>
              <a:ext cx="2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en-US" altLang="zh-CN" sz="2800" i="1">
                  <a:solidFill>
                    <a:schemeClr val="accent2"/>
                  </a:solidFill>
                </a:rPr>
                <a:t>q</a:t>
              </a:r>
              <a:endParaRPr lang="en-US" altLang="zh-CN" sz="2800" i="1">
                <a:solidFill>
                  <a:schemeClr val="accent2"/>
                </a:solidFill>
              </a:endParaRPr>
            </a:p>
          </p:txBody>
        </p:sp>
        <p:grpSp>
          <p:nvGrpSpPr>
            <p:cNvPr id="22573" name="Group 9"/>
            <p:cNvGrpSpPr/>
            <p:nvPr/>
          </p:nvGrpSpPr>
          <p:grpSpPr bwMode="auto">
            <a:xfrm>
              <a:off x="4224" y="1440"/>
              <a:ext cx="768" cy="768"/>
              <a:chOff x="4224" y="1440"/>
              <a:chExt cx="768" cy="768"/>
            </a:xfrm>
          </p:grpSpPr>
          <p:sp>
            <p:nvSpPr>
              <p:cNvPr id="22574" name="Line 10"/>
              <p:cNvSpPr>
                <a:spLocks noChangeShapeType="1"/>
              </p:cNvSpPr>
              <p:nvPr/>
            </p:nvSpPr>
            <p:spPr bwMode="auto">
              <a:xfrm>
                <a:off x="4224" y="1824"/>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5" name="Line 11"/>
              <p:cNvSpPr>
                <a:spLocks noChangeShapeType="1"/>
              </p:cNvSpPr>
              <p:nvPr/>
            </p:nvSpPr>
            <p:spPr bwMode="auto">
              <a:xfrm>
                <a:off x="4272" y="1776"/>
                <a:ext cx="1" cy="96"/>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6" name="Line 12"/>
              <p:cNvSpPr>
                <a:spLocks noChangeShapeType="1"/>
              </p:cNvSpPr>
              <p:nvPr/>
            </p:nvSpPr>
            <p:spPr bwMode="auto">
              <a:xfrm>
                <a:off x="4302" y="2055"/>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7" name="Line 13"/>
              <p:cNvSpPr>
                <a:spLocks noChangeShapeType="1"/>
              </p:cNvSpPr>
              <p:nvPr/>
            </p:nvSpPr>
            <p:spPr bwMode="auto">
              <a:xfrm>
                <a:off x="4350" y="2007"/>
                <a:ext cx="1" cy="96"/>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8" name="Line 14"/>
              <p:cNvSpPr>
                <a:spLocks noChangeShapeType="1"/>
              </p:cNvSpPr>
              <p:nvPr/>
            </p:nvSpPr>
            <p:spPr bwMode="auto">
              <a:xfrm>
                <a:off x="4560" y="2160"/>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9" name="Line 15"/>
              <p:cNvSpPr>
                <a:spLocks noChangeShapeType="1"/>
              </p:cNvSpPr>
              <p:nvPr/>
            </p:nvSpPr>
            <p:spPr bwMode="auto">
              <a:xfrm>
                <a:off x="4608" y="2112"/>
                <a:ext cx="1" cy="96"/>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80" name="Line 16"/>
              <p:cNvSpPr>
                <a:spLocks noChangeShapeType="1"/>
              </p:cNvSpPr>
              <p:nvPr/>
            </p:nvSpPr>
            <p:spPr bwMode="auto">
              <a:xfrm>
                <a:off x="4830" y="2064"/>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81" name="Line 17"/>
              <p:cNvSpPr>
                <a:spLocks noChangeShapeType="1"/>
              </p:cNvSpPr>
              <p:nvPr/>
            </p:nvSpPr>
            <p:spPr bwMode="auto">
              <a:xfrm>
                <a:off x="4878" y="2016"/>
                <a:ext cx="1" cy="96"/>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82" name="Line 18"/>
              <p:cNvSpPr>
                <a:spLocks noChangeShapeType="1"/>
              </p:cNvSpPr>
              <p:nvPr/>
            </p:nvSpPr>
            <p:spPr bwMode="auto">
              <a:xfrm>
                <a:off x="4896" y="1824"/>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83" name="Line 19"/>
              <p:cNvSpPr>
                <a:spLocks noChangeShapeType="1"/>
              </p:cNvSpPr>
              <p:nvPr/>
            </p:nvSpPr>
            <p:spPr bwMode="auto">
              <a:xfrm>
                <a:off x="4944" y="1776"/>
                <a:ext cx="1" cy="96"/>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84" name="Line 20"/>
              <p:cNvSpPr>
                <a:spLocks noChangeShapeType="1"/>
              </p:cNvSpPr>
              <p:nvPr/>
            </p:nvSpPr>
            <p:spPr bwMode="auto">
              <a:xfrm>
                <a:off x="4809" y="1584"/>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85" name="Line 21"/>
              <p:cNvSpPr>
                <a:spLocks noChangeShapeType="1"/>
              </p:cNvSpPr>
              <p:nvPr/>
            </p:nvSpPr>
            <p:spPr bwMode="auto">
              <a:xfrm>
                <a:off x="4857" y="1536"/>
                <a:ext cx="1" cy="96"/>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86" name="Line 22"/>
              <p:cNvSpPr>
                <a:spLocks noChangeShapeType="1"/>
              </p:cNvSpPr>
              <p:nvPr/>
            </p:nvSpPr>
            <p:spPr bwMode="auto">
              <a:xfrm>
                <a:off x="4560" y="1488"/>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87" name="Line 23"/>
              <p:cNvSpPr>
                <a:spLocks noChangeShapeType="1"/>
              </p:cNvSpPr>
              <p:nvPr/>
            </p:nvSpPr>
            <p:spPr bwMode="auto">
              <a:xfrm>
                <a:off x="4608" y="1440"/>
                <a:ext cx="1" cy="96"/>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88" name="Line 24"/>
              <p:cNvSpPr>
                <a:spLocks noChangeShapeType="1"/>
              </p:cNvSpPr>
              <p:nvPr/>
            </p:nvSpPr>
            <p:spPr bwMode="auto">
              <a:xfrm>
                <a:off x="4302" y="1584"/>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89" name="Line 25"/>
              <p:cNvSpPr>
                <a:spLocks noChangeShapeType="1"/>
              </p:cNvSpPr>
              <p:nvPr/>
            </p:nvSpPr>
            <p:spPr bwMode="auto">
              <a:xfrm>
                <a:off x="4350" y="1536"/>
                <a:ext cx="1" cy="96"/>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 name="Group 26"/>
          <p:cNvGrpSpPr/>
          <p:nvPr/>
        </p:nvGrpSpPr>
        <p:grpSpPr bwMode="auto">
          <a:xfrm>
            <a:off x="6572250" y="2065338"/>
            <a:ext cx="1485900" cy="1647825"/>
            <a:chOff x="4140" y="1248"/>
            <a:chExt cx="936" cy="1038"/>
          </a:xfrm>
        </p:grpSpPr>
        <p:sp>
          <p:nvSpPr>
            <p:cNvPr id="22564" name="Text Box 27"/>
            <p:cNvSpPr txBox="1">
              <a:spLocks noChangeArrowheads="1"/>
            </p:cNvSpPr>
            <p:nvPr/>
          </p:nvSpPr>
          <p:spPr bwMode="auto">
            <a:xfrm>
              <a:off x="4166" y="1248"/>
              <a:ext cx="3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rgbClr val="0000FF"/>
                  </a:solidFill>
                </a:rPr>
                <a:t>q’</a:t>
              </a:r>
              <a:endParaRPr lang="en-US" altLang="zh-CN" sz="2800" i="1">
                <a:solidFill>
                  <a:srgbClr val="0000FF"/>
                </a:solidFill>
              </a:endParaRPr>
            </a:p>
          </p:txBody>
        </p:sp>
        <p:grpSp>
          <p:nvGrpSpPr>
            <p:cNvPr id="22565" name="Group 28"/>
            <p:cNvGrpSpPr/>
            <p:nvPr/>
          </p:nvGrpSpPr>
          <p:grpSpPr bwMode="auto">
            <a:xfrm>
              <a:off x="4140" y="1383"/>
              <a:ext cx="936" cy="903"/>
              <a:chOff x="4140" y="1383"/>
              <a:chExt cx="936" cy="903"/>
            </a:xfrm>
          </p:grpSpPr>
          <p:sp>
            <p:nvSpPr>
              <p:cNvPr id="22566" name="Line 29"/>
              <p:cNvSpPr>
                <a:spLocks noChangeShapeType="1"/>
              </p:cNvSpPr>
              <p:nvPr/>
            </p:nvSpPr>
            <p:spPr bwMode="auto">
              <a:xfrm>
                <a:off x="4560" y="1383"/>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67" name="Line 30"/>
              <p:cNvSpPr>
                <a:spLocks noChangeShapeType="1"/>
              </p:cNvSpPr>
              <p:nvPr/>
            </p:nvSpPr>
            <p:spPr bwMode="auto">
              <a:xfrm>
                <a:off x="4566" y="2285"/>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68" name="Line 31"/>
              <p:cNvSpPr>
                <a:spLocks noChangeShapeType="1"/>
              </p:cNvSpPr>
              <p:nvPr/>
            </p:nvSpPr>
            <p:spPr bwMode="auto">
              <a:xfrm>
                <a:off x="4140" y="2030"/>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69" name="Line 32"/>
              <p:cNvSpPr>
                <a:spLocks noChangeShapeType="1"/>
              </p:cNvSpPr>
              <p:nvPr/>
            </p:nvSpPr>
            <p:spPr bwMode="auto">
              <a:xfrm>
                <a:off x="4149" y="1613"/>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0" name="Line 33"/>
              <p:cNvSpPr>
                <a:spLocks noChangeShapeType="1"/>
              </p:cNvSpPr>
              <p:nvPr/>
            </p:nvSpPr>
            <p:spPr bwMode="auto">
              <a:xfrm>
                <a:off x="4974" y="1614"/>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1" name="Line 34"/>
              <p:cNvSpPr>
                <a:spLocks noChangeShapeType="1"/>
              </p:cNvSpPr>
              <p:nvPr/>
            </p:nvSpPr>
            <p:spPr bwMode="auto">
              <a:xfrm>
                <a:off x="4980" y="2039"/>
                <a:ext cx="96" cy="1"/>
              </a:xfrm>
              <a:prstGeom prst="line">
                <a:avLst/>
              </a:prstGeom>
              <a:noFill/>
              <a:ln w="254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 name="Group 35"/>
          <p:cNvGrpSpPr/>
          <p:nvPr/>
        </p:nvGrpSpPr>
        <p:grpSpPr bwMode="auto">
          <a:xfrm>
            <a:off x="8015288" y="1836738"/>
            <a:ext cx="606425" cy="482600"/>
            <a:chOff x="5049" y="1104"/>
            <a:chExt cx="382" cy="304"/>
          </a:xfrm>
        </p:grpSpPr>
        <p:sp>
          <p:nvSpPr>
            <p:cNvPr id="22562" name="Line 36"/>
            <p:cNvSpPr>
              <a:spLocks noChangeShapeType="1"/>
            </p:cNvSpPr>
            <p:nvPr/>
          </p:nvSpPr>
          <p:spPr bwMode="auto">
            <a:xfrm flipV="1">
              <a:off x="5049" y="1191"/>
              <a:ext cx="192" cy="192"/>
            </a:xfrm>
            <a:prstGeom prst="line">
              <a:avLst/>
            </a:prstGeom>
            <a:noFill/>
            <a:ln w="19050">
              <a:solidFill>
                <a:schemeClr val="accent2"/>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63" name="Object 37"/>
            <p:cNvGraphicFramePr>
              <a:graphicFrameLocks noChangeAspect="1"/>
            </p:cNvGraphicFramePr>
            <p:nvPr/>
          </p:nvGraphicFramePr>
          <p:xfrm>
            <a:off x="5184" y="1104"/>
            <a:ext cx="247" cy="304"/>
          </p:xfrm>
          <a:graphic>
            <a:graphicData uri="http://schemas.openxmlformats.org/presentationml/2006/ole">
              <mc:AlternateContent xmlns:mc="http://schemas.openxmlformats.org/markup-compatibility/2006">
                <mc:Choice xmlns:v="urn:schemas-microsoft-com:vml" Requires="v">
                  <p:oleObj spid="_x0000_s23211" name="公式" r:id="rId1" imgW="63500" imgH="114300" progId="Equation.3">
                    <p:embed/>
                  </p:oleObj>
                </mc:Choice>
                <mc:Fallback>
                  <p:oleObj name="公式" r:id="rId1" imgW="63500" imgH="114300" progId="Equation.3">
                    <p:embed/>
                    <p:pic>
                      <p:nvPicPr>
                        <p:cNvPr id="0" name="Object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 y="1104"/>
                          <a:ext cx="24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38"/>
          <p:cNvGrpSpPr/>
          <p:nvPr/>
        </p:nvGrpSpPr>
        <p:grpSpPr bwMode="auto">
          <a:xfrm>
            <a:off x="7315200" y="2894013"/>
            <a:ext cx="481013" cy="658812"/>
            <a:chOff x="4608" y="1770"/>
            <a:chExt cx="303" cy="438"/>
          </a:xfrm>
        </p:grpSpPr>
        <p:sp>
          <p:nvSpPr>
            <p:cNvPr id="22560" name="Line 39"/>
            <p:cNvSpPr>
              <a:spLocks noChangeShapeType="1"/>
            </p:cNvSpPr>
            <p:nvPr/>
          </p:nvSpPr>
          <p:spPr bwMode="auto">
            <a:xfrm>
              <a:off x="4608" y="1824"/>
              <a:ext cx="192" cy="384"/>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2561" name="Text Box 40"/>
            <p:cNvSpPr txBox="1">
              <a:spLocks noChangeArrowheads="1"/>
            </p:cNvSpPr>
            <p:nvPr/>
          </p:nvSpPr>
          <p:spPr bwMode="auto">
            <a:xfrm>
              <a:off x="4646" y="1770"/>
              <a:ext cx="265"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rgbClr val="0000FF"/>
                  </a:solidFill>
                </a:rPr>
                <a:t>R</a:t>
              </a:r>
              <a:endParaRPr lang="en-US" altLang="zh-CN" sz="2800" i="1">
                <a:solidFill>
                  <a:srgbClr val="0000FF"/>
                </a:solidFill>
              </a:endParaRPr>
            </a:p>
          </p:txBody>
        </p:sp>
      </p:grpSp>
      <p:grpSp>
        <p:nvGrpSpPr>
          <p:cNvPr id="8" name="Group 41"/>
          <p:cNvGrpSpPr/>
          <p:nvPr/>
        </p:nvGrpSpPr>
        <p:grpSpPr bwMode="auto">
          <a:xfrm>
            <a:off x="7315200" y="2736850"/>
            <a:ext cx="990600" cy="519113"/>
            <a:chOff x="4608" y="1671"/>
            <a:chExt cx="624" cy="327"/>
          </a:xfrm>
        </p:grpSpPr>
        <p:sp>
          <p:nvSpPr>
            <p:cNvPr id="22558" name="Line 42"/>
            <p:cNvSpPr>
              <a:spLocks noChangeShapeType="1"/>
            </p:cNvSpPr>
            <p:nvPr/>
          </p:nvSpPr>
          <p:spPr bwMode="auto">
            <a:xfrm flipV="1">
              <a:off x="4608" y="1728"/>
              <a:ext cx="624" cy="96"/>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2559" name="Text Box 43"/>
            <p:cNvSpPr txBox="1">
              <a:spLocks noChangeArrowheads="1"/>
            </p:cNvSpPr>
            <p:nvPr/>
          </p:nvSpPr>
          <p:spPr bwMode="auto">
            <a:xfrm>
              <a:off x="5013" y="1671"/>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rgbClr val="0000FF"/>
                  </a:solidFill>
                </a:rPr>
                <a:t>r</a:t>
              </a:r>
              <a:endParaRPr lang="en-US" altLang="zh-CN" sz="2800" i="1">
                <a:solidFill>
                  <a:srgbClr val="0000FF"/>
                </a:solidFill>
              </a:endParaRPr>
            </a:p>
          </p:txBody>
        </p:sp>
      </p:grpSp>
      <p:grpSp>
        <p:nvGrpSpPr>
          <p:cNvPr id="9" name="Group 63"/>
          <p:cNvGrpSpPr/>
          <p:nvPr/>
        </p:nvGrpSpPr>
        <p:grpSpPr bwMode="auto">
          <a:xfrm>
            <a:off x="222250" y="1782763"/>
            <a:ext cx="3937000" cy="604837"/>
            <a:chOff x="140" y="1123"/>
            <a:chExt cx="2480" cy="381"/>
          </a:xfrm>
        </p:grpSpPr>
        <p:sp>
          <p:nvSpPr>
            <p:cNvPr id="22556" name="Text Box 45"/>
            <p:cNvSpPr txBox="1">
              <a:spLocks noChangeArrowheads="1"/>
            </p:cNvSpPr>
            <p:nvPr/>
          </p:nvSpPr>
          <p:spPr bwMode="auto">
            <a:xfrm>
              <a:off x="140" y="1123"/>
              <a:ext cx="248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lnSpc>
                  <a:spcPct val="120000"/>
                </a:lnSpc>
                <a:spcBef>
                  <a:spcPct val="0"/>
                </a:spcBef>
                <a:buFontTx/>
                <a:buNone/>
              </a:pPr>
              <a:r>
                <a:rPr lang="zh-CN" altLang="en-US" sz="2800">
                  <a:solidFill>
                    <a:schemeClr val="accent2"/>
                  </a:solidFill>
                  <a:latin typeface="宋体" pitchFamily="2" charset="-122"/>
                </a:rPr>
                <a:t>解：利用   的高斯定理</a:t>
              </a:r>
              <a:endParaRPr lang="zh-CN" altLang="en-US" sz="2800">
                <a:solidFill>
                  <a:schemeClr val="accent2"/>
                </a:solidFill>
                <a:latin typeface="宋体" pitchFamily="2" charset="-122"/>
              </a:endParaRPr>
            </a:p>
          </p:txBody>
        </p:sp>
        <p:graphicFrame>
          <p:nvGraphicFramePr>
            <p:cNvPr id="22557" name="Object 46"/>
            <p:cNvGraphicFramePr>
              <a:graphicFrameLocks noChangeAspect="1"/>
            </p:cNvGraphicFramePr>
            <p:nvPr/>
          </p:nvGraphicFramePr>
          <p:xfrm>
            <a:off x="1166" y="1173"/>
            <a:ext cx="247" cy="304"/>
          </p:xfrm>
          <a:graphic>
            <a:graphicData uri="http://schemas.openxmlformats.org/presentationml/2006/ole">
              <mc:AlternateContent xmlns:mc="http://schemas.openxmlformats.org/markup-compatibility/2006">
                <mc:Choice xmlns:v="urn:schemas-microsoft-com:vml" Requires="v">
                  <p:oleObj spid="_x0000_s23212" name="公式" r:id="rId3" imgW="63500" imgH="114300" progId="Equation.3">
                    <p:embed/>
                  </p:oleObj>
                </mc:Choice>
                <mc:Fallback>
                  <p:oleObj name="公式" r:id="rId3" imgW="63500" imgH="114300" progId="Equation.3">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 y="1173"/>
                          <a:ext cx="24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4015" name="Object 47"/>
          <p:cNvGraphicFramePr>
            <a:graphicFrameLocks noChangeAspect="1"/>
          </p:cNvGraphicFramePr>
          <p:nvPr/>
        </p:nvGraphicFramePr>
        <p:xfrm>
          <a:off x="354013" y="2286000"/>
          <a:ext cx="5584825" cy="1017588"/>
        </p:xfrm>
        <a:graphic>
          <a:graphicData uri="http://schemas.openxmlformats.org/presentationml/2006/ole">
            <mc:AlternateContent xmlns:mc="http://schemas.openxmlformats.org/markup-compatibility/2006">
              <mc:Choice xmlns:v="urn:schemas-microsoft-com:vml" Requires="v">
                <p:oleObj spid="_x0000_s23213" name="公式" r:id="rId5" imgW="3213100" imgH="419100" progId="Equation.3">
                  <p:embed/>
                </p:oleObj>
              </mc:Choice>
              <mc:Fallback>
                <p:oleObj name="公式" r:id="rId5" imgW="3213100" imgH="419100" progId="Equation.3">
                  <p:embed/>
                  <p:pic>
                    <p:nvPicPr>
                      <p:cNvPr id="0"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013" y="2286000"/>
                        <a:ext cx="5584825" cy="101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016" name="Object 48"/>
          <p:cNvGraphicFramePr>
            <a:graphicFrameLocks noChangeAspect="1"/>
          </p:cNvGraphicFramePr>
          <p:nvPr/>
        </p:nvGraphicFramePr>
        <p:xfrm>
          <a:off x="346075" y="3076575"/>
          <a:ext cx="5556250" cy="1077913"/>
        </p:xfrm>
        <a:graphic>
          <a:graphicData uri="http://schemas.openxmlformats.org/presentationml/2006/ole">
            <mc:AlternateContent xmlns:mc="http://schemas.openxmlformats.org/markup-compatibility/2006">
              <mc:Choice xmlns:v="urn:schemas-microsoft-com:vml" Requires="v">
                <p:oleObj spid="_x0000_s23214" name="公式" r:id="rId7" imgW="3200400" imgH="457200" progId="Equation.3">
                  <p:embed/>
                </p:oleObj>
              </mc:Choice>
              <mc:Fallback>
                <p:oleObj name="公式" r:id="rId7" imgW="3200400" imgH="457200" progId="Equation.3">
                  <p:embed/>
                  <p:pic>
                    <p:nvPicPr>
                      <p:cNvPr id="0" name="Object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075" y="3076575"/>
                        <a:ext cx="5556250"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50"/>
          <p:cNvGrpSpPr/>
          <p:nvPr/>
        </p:nvGrpSpPr>
        <p:grpSpPr bwMode="auto">
          <a:xfrm>
            <a:off x="7213600" y="2398713"/>
            <a:ext cx="406400" cy="538162"/>
            <a:chOff x="4544" y="1458"/>
            <a:chExt cx="256" cy="339"/>
          </a:xfrm>
        </p:grpSpPr>
        <p:sp>
          <p:nvSpPr>
            <p:cNvPr id="22554" name="Line 51"/>
            <p:cNvSpPr>
              <a:spLocks noChangeShapeType="1"/>
            </p:cNvSpPr>
            <p:nvPr/>
          </p:nvSpPr>
          <p:spPr bwMode="auto">
            <a:xfrm flipH="1">
              <a:off x="4704" y="1458"/>
              <a:ext cx="96" cy="192"/>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55" name="Object 52"/>
            <p:cNvGraphicFramePr>
              <a:graphicFrameLocks noChangeAspect="1"/>
            </p:cNvGraphicFramePr>
            <p:nvPr/>
          </p:nvGraphicFramePr>
          <p:xfrm>
            <a:off x="4544" y="1557"/>
            <a:ext cx="190" cy="240"/>
          </p:xfrm>
          <a:graphic>
            <a:graphicData uri="http://schemas.openxmlformats.org/presentationml/2006/ole">
              <mc:AlternateContent xmlns:mc="http://schemas.openxmlformats.org/markup-compatibility/2006">
                <mc:Choice xmlns:v="urn:schemas-microsoft-com:vml" Requires="v">
                  <p:oleObj spid="_x0000_s23215" name="公式" r:id="rId9" imgW="38100" imgH="88900" progId="Equation.3">
                    <p:embed/>
                  </p:oleObj>
                </mc:Choice>
                <mc:Fallback>
                  <p:oleObj name="公式" r:id="rId9" imgW="38100" imgH="88900" progId="Equation.3">
                    <p:embed/>
                    <p:pic>
                      <p:nvPicPr>
                        <p:cNvPr id="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4" y="1557"/>
                          <a:ext cx="19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4021" name="Object 53"/>
          <p:cNvGraphicFramePr>
            <a:graphicFrameLocks noChangeAspect="1"/>
          </p:cNvGraphicFramePr>
          <p:nvPr/>
        </p:nvGraphicFramePr>
        <p:xfrm>
          <a:off x="434975" y="4941888"/>
          <a:ext cx="8278813" cy="1154112"/>
        </p:xfrm>
        <a:graphic>
          <a:graphicData uri="http://schemas.openxmlformats.org/presentationml/2006/ole">
            <mc:AlternateContent xmlns:mc="http://schemas.openxmlformats.org/markup-compatibility/2006">
              <mc:Choice xmlns:v="urn:schemas-microsoft-com:vml" Requires="v">
                <p:oleObj spid="_x0000_s23216" name="公式" r:id="rId11" imgW="4533900" imgH="495300" progId="Equation.3">
                  <p:embed/>
                </p:oleObj>
              </mc:Choice>
              <mc:Fallback>
                <p:oleObj name="公式" r:id="rId11" imgW="4533900" imgH="495300" progId="Equation.3">
                  <p:embed/>
                  <p:pic>
                    <p:nvPicPr>
                      <p:cNvPr id="0"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975" y="4941888"/>
                        <a:ext cx="8278813" cy="1154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022" name="Object 54"/>
          <p:cNvGraphicFramePr>
            <a:graphicFrameLocks noChangeAspect="1"/>
          </p:cNvGraphicFramePr>
          <p:nvPr/>
        </p:nvGraphicFramePr>
        <p:xfrm>
          <a:off x="179388" y="6059488"/>
          <a:ext cx="8783637" cy="630237"/>
        </p:xfrm>
        <a:graphic>
          <a:graphicData uri="http://schemas.openxmlformats.org/presentationml/2006/ole">
            <mc:AlternateContent xmlns:mc="http://schemas.openxmlformats.org/markup-compatibility/2006">
              <mc:Choice xmlns:v="urn:schemas-microsoft-com:vml" Requires="v">
                <p:oleObj spid="_x0000_s23217" name="公式" r:id="rId13" imgW="5219700" imgH="190500" progId="Equation.3">
                  <p:embed/>
                </p:oleObj>
              </mc:Choice>
              <mc:Fallback>
                <p:oleObj name="公式" r:id="rId13" imgW="5219700" imgH="190500" progId="Equation.3">
                  <p:embed/>
                  <p:pic>
                    <p:nvPicPr>
                      <p:cNvPr id="0" name="Object 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388" y="6059488"/>
                        <a:ext cx="8783637" cy="630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55"/>
          <p:cNvGrpSpPr/>
          <p:nvPr/>
        </p:nvGrpSpPr>
        <p:grpSpPr bwMode="auto">
          <a:xfrm>
            <a:off x="6324600" y="1989138"/>
            <a:ext cx="2393950" cy="2127250"/>
            <a:chOff x="3984" y="1200"/>
            <a:chExt cx="1508" cy="1340"/>
          </a:xfrm>
        </p:grpSpPr>
        <p:sp>
          <p:nvSpPr>
            <p:cNvPr id="22552" name="Oval 56"/>
            <p:cNvSpPr>
              <a:spLocks noChangeArrowheads="1"/>
            </p:cNvSpPr>
            <p:nvPr/>
          </p:nvSpPr>
          <p:spPr bwMode="auto">
            <a:xfrm>
              <a:off x="3984" y="1200"/>
              <a:ext cx="1248" cy="1248"/>
            </a:xfrm>
            <a:prstGeom prst="ellipse">
              <a:avLst/>
            </a:prstGeom>
            <a:noFill/>
            <a:ln w="28575">
              <a:solidFill>
                <a:schemeClr val="accent2"/>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2553" name="Text Box 57"/>
            <p:cNvSpPr txBox="1">
              <a:spLocks noChangeArrowheads="1"/>
            </p:cNvSpPr>
            <p:nvPr/>
          </p:nvSpPr>
          <p:spPr bwMode="auto">
            <a:xfrm>
              <a:off x="5184" y="1861"/>
              <a:ext cx="308"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lnSpc>
                  <a:spcPct val="90000"/>
                </a:lnSpc>
                <a:spcBef>
                  <a:spcPct val="0"/>
                </a:spcBef>
                <a:buFontTx/>
                <a:buNone/>
              </a:pPr>
              <a:r>
                <a:rPr lang="zh-CN" altLang="en-US" sz="2400">
                  <a:solidFill>
                    <a:srgbClr val="0000FF"/>
                  </a:solidFill>
                </a:rPr>
                <a:t>高</a:t>
              </a:r>
              <a:endParaRPr lang="zh-CN" altLang="en-US" sz="2400">
                <a:solidFill>
                  <a:srgbClr val="0000FF"/>
                </a:solidFill>
              </a:endParaRPr>
            </a:p>
            <a:p>
              <a:pPr eaLnBrk="1" hangingPunct="1">
                <a:lnSpc>
                  <a:spcPct val="90000"/>
                </a:lnSpc>
                <a:spcBef>
                  <a:spcPct val="0"/>
                </a:spcBef>
                <a:buFontTx/>
                <a:buNone/>
              </a:pPr>
              <a:r>
                <a:rPr lang="zh-CN" altLang="en-US" sz="2400">
                  <a:solidFill>
                    <a:srgbClr val="0000FF"/>
                  </a:solidFill>
                </a:rPr>
                <a:t>斯</a:t>
              </a:r>
              <a:endParaRPr lang="zh-CN" altLang="en-US" sz="2400">
                <a:solidFill>
                  <a:srgbClr val="0000FF"/>
                </a:solidFill>
              </a:endParaRPr>
            </a:p>
            <a:p>
              <a:pPr eaLnBrk="1" hangingPunct="1">
                <a:lnSpc>
                  <a:spcPct val="90000"/>
                </a:lnSpc>
                <a:spcBef>
                  <a:spcPct val="0"/>
                </a:spcBef>
                <a:buFontTx/>
                <a:buNone/>
              </a:pPr>
              <a:r>
                <a:rPr lang="zh-CN" altLang="en-US" sz="2400">
                  <a:solidFill>
                    <a:srgbClr val="0000FF"/>
                  </a:solidFill>
                </a:rPr>
                <a:t>面</a:t>
              </a:r>
              <a:endParaRPr lang="zh-CN" altLang="en-US" sz="2400">
                <a:solidFill>
                  <a:srgbClr val="0000FF"/>
                </a:solidFill>
              </a:endParaRPr>
            </a:p>
          </p:txBody>
        </p:sp>
      </p:grpSp>
      <p:grpSp>
        <p:nvGrpSpPr>
          <p:cNvPr id="12" name="Group 59"/>
          <p:cNvGrpSpPr/>
          <p:nvPr/>
        </p:nvGrpSpPr>
        <p:grpSpPr bwMode="auto">
          <a:xfrm>
            <a:off x="203200" y="-26988"/>
            <a:ext cx="8843963" cy="1630363"/>
            <a:chOff x="128" y="92"/>
            <a:chExt cx="5571" cy="1027"/>
          </a:xfrm>
        </p:grpSpPr>
        <p:sp>
          <p:nvSpPr>
            <p:cNvPr id="22550" name="Text Box 4"/>
            <p:cNvSpPr txBox="1">
              <a:spLocks noChangeArrowheads="1"/>
            </p:cNvSpPr>
            <p:nvPr/>
          </p:nvSpPr>
          <p:spPr bwMode="auto">
            <a:xfrm>
              <a:off x="128" y="92"/>
              <a:ext cx="5571"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lnSpc>
                  <a:spcPct val="120000"/>
                </a:lnSpc>
                <a:spcBef>
                  <a:spcPct val="0"/>
                </a:spcBef>
                <a:buFontTx/>
                <a:buNone/>
              </a:pPr>
              <a:r>
                <a:rPr lang="zh-CN" altLang="en-US" sz="2800">
                  <a:solidFill>
                    <a:schemeClr val="accent2"/>
                  </a:solidFill>
                </a:rPr>
                <a:t>例</a:t>
              </a:r>
              <a:r>
                <a:rPr lang="en-US" altLang="zh-CN" sz="2800">
                  <a:solidFill>
                    <a:schemeClr val="accent2"/>
                  </a:solidFill>
                </a:rPr>
                <a:t>1</a:t>
              </a:r>
              <a:r>
                <a:rPr lang="zh-CN" altLang="en-US" sz="2800">
                  <a:solidFill>
                    <a:schemeClr val="accent2"/>
                  </a:solidFill>
                </a:rPr>
                <a:t>：一个带正电的金属球，半径为</a:t>
              </a:r>
              <a:r>
                <a:rPr lang="en-US" altLang="zh-CN" sz="2800" i="1">
                  <a:solidFill>
                    <a:schemeClr val="accent2"/>
                  </a:solidFill>
                </a:rPr>
                <a:t>R</a:t>
              </a:r>
              <a:r>
                <a:rPr lang="zh-CN" altLang="en-US" sz="2800">
                  <a:solidFill>
                    <a:schemeClr val="accent2"/>
                  </a:solidFill>
                </a:rPr>
                <a:t>，电量为</a:t>
              </a:r>
              <a:r>
                <a:rPr lang="en-US" altLang="zh-CN" sz="2800" i="1">
                  <a:solidFill>
                    <a:schemeClr val="accent2"/>
                  </a:solidFill>
                </a:rPr>
                <a:t>q</a:t>
              </a:r>
              <a:r>
                <a:rPr lang="zh-CN" altLang="en-US" sz="2800">
                  <a:solidFill>
                    <a:schemeClr val="accent2"/>
                  </a:solidFill>
                </a:rPr>
                <a:t>，浸在</a:t>
              </a:r>
              <a:endParaRPr lang="zh-CN" altLang="en-US" sz="2800">
                <a:solidFill>
                  <a:schemeClr val="accent2"/>
                </a:solidFill>
              </a:endParaRPr>
            </a:p>
            <a:p>
              <a:pPr eaLnBrk="1" hangingPunct="1">
                <a:lnSpc>
                  <a:spcPct val="120000"/>
                </a:lnSpc>
                <a:spcBef>
                  <a:spcPct val="0"/>
                </a:spcBef>
                <a:buFontTx/>
                <a:buNone/>
              </a:pPr>
              <a:r>
                <a:rPr lang="zh-CN" altLang="en-US" sz="2800">
                  <a:solidFill>
                    <a:schemeClr val="accent2"/>
                  </a:solidFill>
                </a:rPr>
                <a:t>油中，油的相对介电常数为     ，求球外的电场分布以及</a:t>
              </a:r>
              <a:endParaRPr lang="zh-CN" altLang="en-US" sz="2800">
                <a:solidFill>
                  <a:schemeClr val="accent2"/>
                </a:solidFill>
              </a:endParaRPr>
            </a:p>
            <a:p>
              <a:pPr eaLnBrk="1" hangingPunct="1">
                <a:lnSpc>
                  <a:spcPct val="120000"/>
                </a:lnSpc>
                <a:spcBef>
                  <a:spcPct val="0"/>
                </a:spcBef>
                <a:buFontTx/>
                <a:buNone/>
              </a:pPr>
              <a:r>
                <a:rPr lang="zh-CN" altLang="en-US" sz="2800">
                  <a:solidFill>
                    <a:schemeClr val="accent2"/>
                  </a:solidFill>
                </a:rPr>
                <a:t>贴近金属球表面上的束缚电荷</a:t>
              </a:r>
              <a:r>
                <a:rPr lang="en-US" altLang="zh-CN" sz="2800" i="1">
                  <a:solidFill>
                    <a:schemeClr val="accent2"/>
                  </a:solidFill>
                </a:rPr>
                <a:t>q</a:t>
              </a:r>
              <a:r>
                <a:rPr lang="en-US" altLang="zh-CN" sz="2800" i="1" baseline="30000">
                  <a:solidFill>
                    <a:schemeClr val="accent2"/>
                  </a:solidFill>
                </a:rPr>
                <a:t> ’</a:t>
              </a:r>
              <a:r>
                <a:rPr lang="zh-CN" altLang="en-US" sz="2800">
                  <a:solidFill>
                    <a:schemeClr val="accent2"/>
                  </a:solidFill>
                </a:rPr>
                <a:t>。</a:t>
              </a:r>
              <a:endParaRPr lang="zh-CN" altLang="en-US" sz="2800">
                <a:solidFill>
                  <a:schemeClr val="accent2"/>
                </a:solidFill>
              </a:endParaRPr>
            </a:p>
          </p:txBody>
        </p:sp>
        <p:graphicFrame>
          <p:nvGraphicFramePr>
            <p:cNvPr id="22551" name="Object 58"/>
            <p:cNvGraphicFramePr>
              <a:graphicFrameLocks noChangeAspect="1"/>
            </p:cNvGraphicFramePr>
            <p:nvPr/>
          </p:nvGraphicFramePr>
          <p:xfrm>
            <a:off x="2916" y="445"/>
            <a:ext cx="247" cy="323"/>
          </p:xfrm>
          <a:graphic>
            <a:graphicData uri="http://schemas.openxmlformats.org/presentationml/2006/ole">
              <mc:AlternateContent xmlns:mc="http://schemas.openxmlformats.org/markup-compatibility/2006">
                <mc:Choice xmlns:v="urn:schemas-microsoft-com:vml" Requires="v">
                  <p:oleObj spid="_x0000_s23218" name="公式" r:id="rId15" imgW="63500" imgH="139700" progId="Equation.3">
                    <p:embed/>
                  </p:oleObj>
                </mc:Choice>
                <mc:Fallback>
                  <p:oleObj name="公式" r:id="rId15" imgW="63500" imgH="139700" progId="Equation.3">
                    <p:embed/>
                    <p:pic>
                      <p:nvPicPr>
                        <p:cNvPr id="0" name="Object 5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6" y="445"/>
                          <a:ext cx="247"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61"/>
          <p:cNvGrpSpPr/>
          <p:nvPr/>
        </p:nvGrpSpPr>
        <p:grpSpPr bwMode="auto">
          <a:xfrm>
            <a:off x="250825" y="4019550"/>
            <a:ext cx="8399463" cy="1131888"/>
            <a:chOff x="158" y="2532"/>
            <a:chExt cx="5291" cy="713"/>
          </a:xfrm>
        </p:grpSpPr>
        <p:sp>
          <p:nvSpPr>
            <p:cNvPr id="22548" name="Text Box 49"/>
            <p:cNvSpPr txBox="1">
              <a:spLocks noChangeArrowheads="1"/>
            </p:cNvSpPr>
            <p:nvPr/>
          </p:nvSpPr>
          <p:spPr bwMode="auto">
            <a:xfrm>
              <a:off x="158" y="2532"/>
              <a:ext cx="5291"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lnSpc>
                  <a:spcPct val="120000"/>
                </a:lnSpc>
                <a:spcBef>
                  <a:spcPct val="0"/>
                </a:spcBef>
                <a:buFontTx/>
                <a:buNone/>
              </a:pPr>
              <a:r>
                <a:rPr lang="zh-CN" altLang="en-US" sz="2800">
                  <a:solidFill>
                    <a:schemeClr val="accent2"/>
                  </a:solidFill>
                  <a:latin typeface="宋体" pitchFamily="2" charset="-122"/>
                </a:rPr>
                <a:t>可见，当带电体周围充满电介质时，场强减弱为真空</a:t>
              </a:r>
              <a:endParaRPr lang="zh-CN" altLang="en-US" sz="2800">
                <a:solidFill>
                  <a:schemeClr val="accent2"/>
                </a:solidFill>
                <a:latin typeface="宋体" pitchFamily="2" charset="-122"/>
              </a:endParaRPr>
            </a:p>
            <a:p>
              <a:pPr eaLnBrk="1" hangingPunct="1">
                <a:lnSpc>
                  <a:spcPct val="120000"/>
                </a:lnSpc>
                <a:spcBef>
                  <a:spcPct val="0"/>
                </a:spcBef>
                <a:buFontTx/>
                <a:buNone/>
              </a:pPr>
              <a:r>
                <a:rPr lang="zh-CN" altLang="en-US" sz="2800">
                  <a:solidFill>
                    <a:schemeClr val="accent2"/>
                  </a:solidFill>
                  <a:latin typeface="宋体" pitchFamily="2" charset="-122"/>
                </a:rPr>
                <a:t>时的     倍。</a:t>
              </a:r>
              <a:endParaRPr lang="zh-CN" altLang="en-US" sz="2800">
                <a:solidFill>
                  <a:schemeClr val="accent2"/>
                </a:solidFill>
                <a:latin typeface="宋体" pitchFamily="2" charset="-122"/>
              </a:endParaRPr>
            </a:p>
          </p:txBody>
        </p:sp>
        <p:graphicFrame>
          <p:nvGraphicFramePr>
            <p:cNvPr id="22549" name="Object 60"/>
            <p:cNvGraphicFramePr>
              <a:graphicFrameLocks noChangeAspect="1"/>
            </p:cNvGraphicFramePr>
            <p:nvPr/>
          </p:nvGraphicFramePr>
          <p:xfrm>
            <a:off x="772" y="2922"/>
            <a:ext cx="475" cy="323"/>
          </p:xfrm>
          <a:graphic>
            <a:graphicData uri="http://schemas.openxmlformats.org/presentationml/2006/ole">
              <mc:AlternateContent xmlns:mc="http://schemas.openxmlformats.org/markup-compatibility/2006">
                <mc:Choice xmlns:v="urn:schemas-microsoft-com:vml" Requires="v">
                  <p:oleObj spid="_x0000_s23219" name="公式" r:id="rId17" imgW="266700" imgH="139700" progId="Equation.3">
                    <p:embed/>
                  </p:oleObj>
                </mc:Choice>
                <mc:Fallback>
                  <p:oleObj name="公式" r:id="rId17" imgW="266700" imgH="139700" progId="Equation.3">
                    <p:embed/>
                    <p:pic>
                      <p:nvPicPr>
                        <p:cNvPr id="0" name="Object 6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2" y="2922"/>
                          <a:ext cx="47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4030" name="Rectangle 62"/>
          <p:cNvSpPr>
            <a:spLocks noChangeArrowheads="1"/>
          </p:cNvSpPr>
          <p:nvPr/>
        </p:nvSpPr>
        <p:spPr bwMode="auto">
          <a:xfrm>
            <a:off x="0" y="1700213"/>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2547" name="文本框 2"/>
          <p:cNvSpPr txBox="1">
            <a:spLocks noChangeArrowheads="1"/>
          </p:cNvSpPr>
          <p:nvPr/>
        </p:nvSpPr>
        <p:spPr bwMode="auto">
          <a:xfrm>
            <a:off x="8467725" y="6434138"/>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(20)</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84030"/>
                                        </p:tgtEl>
                                        <p:attrNameLst>
                                          <p:attrName>style.visibility</p:attrName>
                                        </p:attrNameLst>
                                      </p:cBhvr>
                                      <p:to>
                                        <p:strVal val="visible"/>
                                      </p:to>
                                    </p:set>
                                    <p:animEffect transition="in" filter="strips(upRight)">
                                      <p:cBhvr>
                                        <p:cTn id="12" dur="500"/>
                                        <p:tgtEl>
                                          <p:spTgt spid="84030"/>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83973"/>
                                        </p:tgtEl>
                                        <p:attrNameLst>
                                          <p:attrName>style.visibility</p:attrName>
                                        </p:attrNameLst>
                                      </p:cBhvr>
                                      <p:to>
                                        <p:strVal val="visible"/>
                                      </p:to>
                                    </p:set>
                                    <p:animEffect transition="in" filter="wipe(up)">
                                      <p:cBhvr>
                                        <p:cTn id="16" dur="500"/>
                                        <p:tgtEl>
                                          <p:spTgt spid="83973"/>
                                        </p:tgtEl>
                                      </p:cBhvr>
                                    </p:animEffect>
                                  </p:childTnLst>
                                </p:cTn>
                              </p:par>
                            </p:childTnLst>
                          </p:cTn>
                        </p:par>
                        <p:par>
                          <p:cTn id="17" fill="hold">
                            <p:stCondLst>
                              <p:cond delay="1500"/>
                            </p:stCondLst>
                            <p:childTnLst>
                              <p:par>
                                <p:cTn id="18" presetID="9" presetClass="entr" presetSubtype="0" fill="hold" grpId="0" nodeType="afterEffect">
                                  <p:stCondLst>
                                    <p:cond delay="0"/>
                                  </p:stCondLst>
                                  <p:childTnLst>
                                    <p:set>
                                      <p:cBhvr>
                                        <p:cTn id="19" dur="1" fill="hold">
                                          <p:stCondLst>
                                            <p:cond delay="0"/>
                                          </p:stCondLst>
                                        </p:cTn>
                                        <p:tgtEl>
                                          <p:spTgt spid="83974"/>
                                        </p:tgtEl>
                                        <p:attrNameLst>
                                          <p:attrName>style.visibility</p:attrName>
                                        </p:attrNameLst>
                                      </p:cBhvr>
                                      <p:to>
                                        <p:strVal val="visible"/>
                                      </p:to>
                                    </p:set>
                                    <p:animEffect transition="in" filter="dissolve">
                                      <p:cBhvr>
                                        <p:cTn id="20" dur="500"/>
                                        <p:tgtEl>
                                          <p:spTgt spid="83974"/>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par>
                          <p:cTn id="25" fill="hold">
                            <p:stCondLst>
                              <p:cond delay="2500"/>
                            </p:stCondLst>
                            <p:childTnLst>
                              <p:par>
                                <p:cTn id="26" presetID="23" presetClass="entr" presetSubtype="16"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28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strVal val="4/3*#ppt_w"/>
                                          </p:val>
                                        </p:tav>
                                        <p:tav tm="100000">
                                          <p:val>
                                            <p:strVal val="#ppt_w"/>
                                          </p:val>
                                        </p:tav>
                                      </p:tavLst>
                                    </p:anim>
                                    <p:anim calcmode="lin" valueType="num">
                                      <p:cBhvr>
                                        <p:cTn id="35" dur="500" fill="hold"/>
                                        <p:tgtEl>
                                          <p:spTgt spid="4"/>
                                        </p:tgtEl>
                                        <p:attrNameLst>
                                          <p:attrName>ppt_h</p:attrName>
                                        </p:attrNameLst>
                                      </p:cBhvr>
                                      <p:tavLst>
                                        <p:tav tm="0">
                                          <p:val>
                                            <p:strVal val="4/3*#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84015"/>
                                        </p:tgtEl>
                                        <p:attrNameLst>
                                          <p:attrName>style.visibility</p:attrName>
                                        </p:attrNameLst>
                                      </p:cBhvr>
                                      <p:to>
                                        <p:strVal val="visible"/>
                                      </p:to>
                                    </p:set>
                                    <p:animEffect transition="in" filter="wipe(up)">
                                      <p:cBhvr>
                                        <p:cTn id="59" dur="500"/>
                                        <p:tgtEl>
                                          <p:spTgt spid="840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4016"/>
                                        </p:tgtEl>
                                        <p:attrNameLst>
                                          <p:attrName>style.visibility</p:attrName>
                                        </p:attrNameLst>
                                      </p:cBhvr>
                                      <p:to>
                                        <p:strVal val="visible"/>
                                      </p:to>
                                    </p:set>
                                    <p:animEffect transition="in" filter="wipe(up)">
                                      <p:cBhvr>
                                        <p:cTn id="64" dur="500"/>
                                        <p:tgtEl>
                                          <p:spTgt spid="8401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ipe(up)">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84021"/>
                                        </p:tgtEl>
                                        <p:attrNameLst>
                                          <p:attrName>style.visibility</p:attrName>
                                        </p:attrNameLst>
                                      </p:cBhvr>
                                      <p:to>
                                        <p:strVal val="visible"/>
                                      </p:to>
                                    </p:set>
                                    <p:animEffect transition="in" filter="wipe(up)">
                                      <p:cBhvr>
                                        <p:cTn id="74" dur="500"/>
                                        <p:tgtEl>
                                          <p:spTgt spid="8402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up)">
                                      <p:cBhvr>
                                        <p:cTn id="79" dur="500"/>
                                        <p:tgtEl>
                                          <p:spTgt spid="1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84022"/>
                                        </p:tgtEl>
                                        <p:attrNameLst>
                                          <p:attrName>style.visibility</p:attrName>
                                        </p:attrNameLst>
                                      </p:cBhvr>
                                      <p:to>
                                        <p:strVal val="visible"/>
                                      </p:to>
                                    </p:set>
                                    <p:animEffect transition="in" filter="wipe(up)">
                                      <p:cBhvr>
                                        <p:cTn id="84" dur="500"/>
                                        <p:tgtEl>
                                          <p:spTgt spid="84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animBg="1" autoUpdateAnimBg="0"/>
      <p:bldP spid="83974" grpId="0" animBg="1"/>
      <p:bldP spid="840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ext Box 5"/>
          <p:cNvSpPr txBox="1">
            <a:spLocks noChangeArrowheads="1"/>
          </p:cNvSpPr>
          <p:nvPr/>
        </p:nvSpPr>
        <p:spPr bwMode="auto">
          <a:xfrm>
            <a:off x="152400" y="114300"/>
            <a:ext cx="586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66750" indent="-66675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a:solidFill>
                  <a:schemeClr val="accent2"/>
                </a:solidFill>
              </a:rPr>
              <a:t>二、两种电容器带相同电荷</a:t>
            </a:r>
            <a:endParaRPr lang="zh-CN" altLang="en-US" b="0"/>
          </a:p>
        </p:txBody>
      </p:sp>
      <p:grpSp>
        <p:nvGrpSpPr>
          <p:cNvPr id="2" name="Group 134"/>
          <p:cNvGrpSpPr/>
          <p:nvPr/>
        </p:nvGrpSpPr>
        <p:grpSpPr bwMode="auto">
          <a:xfrm>
            <a:off x="1600200" y="906463"/>
            <a:ext cx="2590800" cy="1752600"/>
            <a:chOff x="672" y="768"/>
            <a:chExt cx="1632" cy="1104"/>
          </a:xfrm>
        </p:grpSpPr>
        <p:sp>
          <p:nvSpPr>
            <p:cNvPr id="3124" name="Line 69"/>
            <p:cNvSpPr>
              <a:spLocks noChangeShapeType="1"/>
            </p:cNvSpPr>
            <p:nvPr/>
          </p:nvSpPr>
          <p:spPr bwMode="auto">
            <a:xfrm>
              <a:off x="1008" y="768"/>
              <a:ext cx="0" cy="432"/>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5" name="Line 71"/>
            <p:cNvSpPr>
              <a:spLocks noChangeShapeType="1"/>
            </p:cNvSpPr>
            <p:nvPr/>
          </p:nvSpPr>
          <p:spPr bwMode="auto">
            <a:xfrm>
              <a:off x="672" y="1200"/>
              <a:ext cx="76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6" name="Line 72"/>
            <p:cNvSpPr>
              <a:spLocks noChangeShapeType="1"/>
            </p:cNvSpPr>
            <p:nvPr/>
          </p:nvSpPr>
          <p:spPr bwMode="auto">
            <a:xfrm>
              <a:off x="672" y="1488"/>
              <a:ext cx="76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7" name="Line 73"/>
            <p:cNvSpPr>
              <a:spLocks noChangeShapeType="1"/>
            </p:cNvSpPr>
            <p:nvPr/>
          </p:nvSpPr>
          <p:spPr bwMode="auto">
            <a:xfrm>
              <a:off x="1008" y="1488"/>
              <a:ext cx="0" cy="384"/>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28" name="Group 132"/>
            <p:cNvGrpSpPr/>
            <p:nvPr/>
          </p:nvGrpSpPr>
          <p:grpSpPr bwMode="auto">
            <a:xfrm>
              <a:off x="672" y="960"/>
              <a:ext cx="720" cy="288"/>
              <a:chOff x="672" y="816"/>
              <a:chExt cx="720" cy="288"/>
            </a:xfrm>
          </p:grpSpPr>
          <p:sp>
            <p:nvSpPr>
              <p:cNvPr id="3142" name="Text Box 74"/>
              <p:cNvSpPr txBox="1">
                <a:spLocks noChangeArrowheads="1"/>
              </p:cNvSpPr>
              <p:nvPr/>
            </p:nvSpPr>
            <p:spPr bwMode="auto">
              <a:xfrm>
                <a:off x="1008" y="816"/>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3143" name="Text Box 75"/>
              <p:cNvSpPr txBox="1">
                <a:spLocks noChangeArrowheads="1"/>
              </p:cNvSpPr>
              <p:nvPr/>
            </p:nvSpPr>
            <p:spPr bwMode="auto">
              <a:xfrm>
                <a:off x="1167" y="816"/>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3144" name="Text Box 76"/>
              <p:cNvSpPr txBox="1">
                <a:spLocks noChangeArrowheads="1"/>
              </p:cNvSpPr>
              <p:nvPr/>
            </p:nvSpPr>
            <p:spPr bwMode="auto">
              <a:xfrm>
                <a:off x="816" y="816"/>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3145" name="Text Box 77"/>
              <p:cNvSpPr txBox="1">
                <a:spLocks noChangeArrowheads="1"/>
              </p:cNvSpPr>
              <p:nvPr/>
            </p:nvSpPr>
            <p:spPr bwMode="auto">
              <a:xfrm>
                <a:off x="672" y="816"/>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3129" name="Group 133"/>
            <p:cNvGrpSpPr/>
            <p:nvPr/>
          </p:nvGrpSpPr>
          <p:grpSpPr bwMode="auto">
            <a:xfrm>
              <a:off x="672" y="1344"/>
              <a:ext cx="729" cy="365"/>
              <a:chOff x="672" y="1555"/>
              <a:chExt cx="729" cy="365"/>
            </a:xfrm>
          </p:grpSpPr>
          <p:sp>
            <p:nvSpPr>
              <p:cNvPr id="3138" name="Text Box 78"/>
              <p:cNvSpPr txBox="1">
                <a:spLocks noChangeArrowheads="1"/>
              </p:cNvSpPr>
              <p:nvPr/>
            </p:nvSpPr>
            <p:spPr bwMode="auto">
              <a:xfrm>
                <a:off x="816" y="155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3139" name="Text Box 79"/>
              <p:cNvSpPr txBox="1">
                <a:spLocks noChangeArrowheads="1"/>
              </p:cNvSpPr>
              <p:nvPr/>
            </p:nvSpPr>
            <p:spPr bwMode="auto">
              <a:xfrm>
                <a:off x="672" y="155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3140" name="Text Box 80"/>
              <p:cNvSpPr txBox="1">
                <a:spLocks noChangeArrowheads="1"/>
              </p:cNvSpPr>
              <p:nvPr/>
            </p:nvSpPr>
            <p:spPr bwMode="auto">
              <a:xfrm>
                <a:off x="1047" y="155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3141" name="Text Box 81"/>
              <p:cNvSpPr txBox="1">
                <a:spLocks noChangeArrowheads="1"/>
              </p:cNvSpPr>
              <p:nvPr/>
            </p:nvSpPr>
            <p:spPr bwMode="auto">
              <a:xfrm>
                <a:off x="1200" y="155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sp>
          <p:nvSpPr>
            <p:cNvPr id="3130" name="Line 82"/>
            <p:cNvSpPr>
              <a:spLocks noChangeShapeType="1"/>
            </p:cNvSpPr>
            <p:nvPr/>
          </p:nvSpPr>
          <p:spPr bwMode="auto">
            <a:xfrm>
              <a:off x="1008" y="768"/>
              <a:ext cx="105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1" name="Line 83"/>
            <p:cNvSpPr>
              <a:spLocks noChangeShapeType="1"/>
            </p:cNvSpPr>
            <p:nvPr/>
          </p:nvSpPr>
          <p:spPr bwMode="auto">
            <a:xfrm>
              <a:off x="1008" y="1872"/>
              <a:ext cx="105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32" name="Group 87"/>
            <p:cNvGrpSpPr/>
            <p:nvPr/>
          </p:nvGrpSpPr>
          <p:grpSpPr bwMode="auto">
            <a:xfrm>
              <a:off x="1776" y="1104"/>
              <a:ext cx="528" cy="480"/>
              <a:chOff x="4656" y="1920"/>
              <a:chExt cx="528" cy="480"/>
            </a:xfrm>
          </p:grpSpPr>
          <p:sp>
            <p:nvSpPr>
              <p:cNvPr id="3135" name="Oval 84"/>
              <p:cNvSpPr>
                <a:spLocks noChangeArrowheads="1"/>
              </p:cNvSpPr>
              <p:nvPr/>
            </p:nvSpPr>
            <p:spPr bwMode="auto">
              <a:xfrm>
                <a:off x="4656" y="1920"/>
                <a:ext cx="528" cy="48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136" name="Line 85"/>
              <p:cNvSpPr>
                <a:spLocks noChangeShapeType="1"/>
              </p:cNvSpPr>
              <p:nvPr/>
            </p:nvSpPr>
            <p:spPr bwMode="auto">
              <a:xfrm flipV="1">
                <a:off x="4896" y="2064"/>
                <a:ext cx="144" cy="24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7" name="Arc 86"/>
              <p:cNvSpPr/>
              <p:nvPr/>
            </p:nvSpPr>
            <p:spPr bwMode="auto">
              <a:xfrm rot="-3156793">
                <a:off x="4769" y="1965"/>
                <a:ext cx="288" cy="319"/>
              </a:xfrm>
              <a:custGeom>
                <a:avLst/>
                <a:gdLst>
                  <a:gd name="T0" fmla="*/ 0 w 21600"/>
                  <a:gd name="T1" fmla="*/ 0 h 23878"/>
                  <a:gd name="T2" fmla="*/ 0 w 21600"/>
                  <a:gd name="T3" fmla="*/ 0 h 23878"/>
                  <a:gd name="T4" fmla="*/ 0 w 21600"/>
                  <a:gd name="T5" fmla="*/ 0 h 23878"/>
                  <a:gd name="T6" fmla="*/ 0 60000 65536"/>
                  <a:gd name="T7" fmla="*/ 0 60000 65536"/>
                  <a:gd name="T8" fmla="*/ 0 60000 65536"/>
                  <a:gd name="T9" fmla="*/ 0 w 21600"/>
                  <a:gd name="T10" fmla="*/ 0 h 23878"/>
                  <a:gd name="T11" fmla="*/ 21600 w 21600"/>
                  <a:gd name="T12" fmla="*/ 23878 h 23878"/>
                </a:gdLst>
                <a:ahLst/>
                <a:cxnLst>
                  <a:cxn ang="T6">
                    <a:pos x="T0" y="T1"/>
                  </a:cxn>
                  <a:cxn ang="T7">
                    <a:pos x="T2" y="T3"/>
                  </a:cxn>
                  <a:cxn ang="T8">
                    <a:pos x="T4" y="T5"/>
                  </a:cxn>
                </a:cxnLst>
                <a:rect l="T9" t="T10" r="T11" b="T12"/>
                <a:pathLst>
                  <a:path w="21600" h="23878" fill="none" extrusionOk="0">
                    <a:moveTo>
                      <a:pt x="3778" y="0"/>
                    </a:moveTo>
                    <a:cubicBezTo>
                      <a:pt x="14089" y="1832"/>
                      <a:pt x="21600" y="10795"/>
                      <a:pt x="21600" y="21267"/>
                    </a:cubicBezTo>
                    <a:cubicBezTo>
                      <a:pt x="21600" y="22139"/>
                      <a:pt x="21547" y="23011"/>
                      <a:pt x="21441" y="23877"/>
                    </a:cubicBezTo>
                  </a:path>
                  <a:path w="21600" h="23878" stroke="0" extrusionOk="0">
                    <a:moveTo>
                      <a:pt x="3778" y="0"/>
                    </a:moveTo>
                    <a:cubicBezTo>
                      <a:pt x="14089" y="1832"/>
                      <a:pt x="21600" y="10795"/>
                      <a:pt x="21600" y="21267"/>
                    </a:cubicBezTo>
                    <a:cubicBezTo>
                      <a:pt x="21600" y="22139"/>
                      <a:pt x="21547" y="23011"/>
                      <a:pt x="21441" y="23877"/>
                    </a:cubicBezTo>
                    <a:lnTo>
                      <a:pt x="0" y="21267"/>
                    </a:lnTo>
                    <a:lnTo>
                      <a:pt x="3778" y="0"/>
                    </a:lnTo>
                    <a:close/>
                  </a:path>
                </a:pathLst>
              </a:cu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133" name="Line 88"/>
            <p:cNvSpPr>
              <a:spLocks noChangeShapeType="1"/>
            </p:cNvSpPr>
            <p:nvPr/>
          </p:nvSpPr>
          <p:spPr bwMode="auto">
            <a:xfrm flipV="1">
              <a:off x="2064" y="1584"/>
              <a:ext cx="0" cy="28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4" name="Line 89"/>
            <p:cNvSpPr>
              <a:spLocks noChangeShapeType="1"/>
            </p:cNvSpPr>
            <p:nvPr/>
          </p:nvSpPr>
          <p:spPr bwMode="auto">
            <a:xfrm>
              <a:off x="2064" y="768"/>
              <a:ext cx="0" cy="33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135"/>
          <p:cNvGrpSpPr/>
          <p:nvPr/>
        </p:nvGrpSpPr>
        <p:grpSpPr bwMode="auto">
          <a:xfrm>
            <a:off x="5867400" y="906463"/>
            <a:ext cx="2743200" cy="1752600"/>
            <a:chOff x="3168" y="768"/>
            <a:chExt cx="1728" cy="1104"/>
          </a:xfrm>
        </p:grpSpPr>
        <p:sp>
          <p:nvSpPr>
            <p:cNvPr id="3101" name="Line 91"/>
            <p:cNvSpPr>
              <a:spLocks noChangeShapeType="1"/>
            </p:cNvSpPr>
            <p:nvPr/>
          </p:nvSpPr>
          <p:spPr bwMode="auto">
            <a:xfrm>
              <a:off x="3600" y="768"/>
              <a:ext cx="0" cy="432"/>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2" name="Rectangle 93"/>
            <p:cNvSpPr>
              <a:spLocks noChangeArrowheads="1"/>
            </p:cNvSpPr>
            <p:nvPr/>
          </p:nvSpPr>
          <p:spPr bwMode="auto">
            <a:xfrm>
              <a:off x="3168" y="1200"/>
              <a:ext cx="864" cy="288"/>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103" name="Line 94"/>
            <p:cNvSpPr>
              <a:spLocks noChangeShapeType="1"/>
            </p:cNvSpPr>
            <p:nvPr/>
          </p:nvSpPr>
          <p:spPr bwMode="auto">
            <a:xfrm>
              <a:off x="3216" y="1200"/>
              <a:ext cx="76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4" name="Line 95"/>
            <p:cNvSpPr>
              <a:spLocks noChangeShapeType="1"/>
            </p:cNvSpPr>
            <p:nvPr/>
          </p:nvSpPr>
          <p:spPr bwMode="auto">
            <a:xfrm>
              <a:off x="3216" y="1488"/>
              <a:ext cx="76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5" name="Line 96"/>
            <p:cNvSpPr>
              <a:spLocks noChangeShapeType="1"/>
            </p:cNvSpPr>
            <p:nvPr/>
          </p:nvSpPr>
          <p:spPr bwMode="auto">
            <a:xfrm>
              <a:off x="3600" y="1488"/>
              <a:ext cx="0" cy="384"/>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06" name="Group 130"/>
            <p:cNvGrpSpPr/>
            <p:nvPr/>
          </p:nvGrpSpPr>
          <p:grpSpPr bwMode="auto">
            <a:xfrm>
              <a:off x="3264" y="960"/>
              <a:ext cx="657" cy="288"/>
              <a:chOff x="3264" y="816"/>
              <a:chExt cx="657" cy="288"/>
            </a:xfrm>
          </p:grpSpPr>
          <p:sp>
            <p:nvSpPr>
              <p:cNvPr id="3120" name="Text Box 98"/>
              <p:cNvSpPr txBox="1">
                <a:spLocks noChangeArrowheads="1"/>
              </p:cNvSpPr>
              <p:nvPr/>
            </p:nvSpPr>
            <p:spPr bwMode="auto">
              <a:xfrm>
                <a:off x="3264" y="816"/>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3121" name="Text Box 99"/>
              <p:cNvSpPr txBox="1">
                <a:spLocks noChangeArrowheads="1"/>
              </p:cNvSpPr>
              <p:nvPr/>
            </p:nvSpPr>
            <p:spPr bwMode="auto">
              <a:xfrm>
                <a:off x="3408" y="816"/>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3122" name="Text Box 100"/>
              <p:cNvSpPr txBox="1">
                <a:spLocks noChangeArrowheads="1"/>
              </p:cNvSpPr>
              <p:nvPr/>
            </p:nvSpPr>
            <p:spPr bwMode="auto">
              <a:xfrm>
                <a:off x="3552" y="816"/>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3123" name="Text Box 101"/>
              <p:cNvSpPr txBox="1">
                <a:spLocks noChangeArrowheads="1"/>
              </p:cNvSpPr>
              <p:nvPr/>
            </p:nvSpPr>
            <p:spPr bwMode="auto">
              <a:xfrm>
                <a:off x="3696" y="816"/>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3107" name="Group 131"/>
            <p:cNvGrpSpPr/>
            <p:nvPr/>
          </p:nvGrpSpPr>
          <p:grpSpPr bwMode="auto">
            <a:xfrm>
              <a:off x="3312" y="1344"/>
              <a:ext cx="624" cy="365"/>
              <a:chOff x="3312" y="1507"/>
              <a:chExt cx="624" cy="365"/>
            </a:xfrm>
          </p:grpSpPr>
          <p:sp>
            <p:nvSpPr>
              <p:cNvPr id="3116" name="Text Box 103"/>
              <p:cNvSpPr txBox="1">
                <a:spLocks noChangeArrowheads="1"/>
              </p:cNvSpPr>
              <p:nvPr/>
            </p:nvSpPr>
            <p:spPr bwMode="auto">
              <a:xfrm>
                <a:off x="3447" y="1507"/>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3117" name="Text Box 104"/>
              <p:cNvSpPr txBox="1">
                <a:spLocks noChangeArrowheads="1"/>
              </p:cNvSpPr>
              <p:nvPr/>
            </p:nvSpPr>
            <p:spPr bwMode="auto">
              <a:xfrm>
                <a:off x="3591" y="1507"/>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3118" name="Text Box 105"/>
              <p:cNvSpPr txBox="1">
                <a:spLocks noChangeArrowheads="1"/>
              </p:cNvSpPr>
              <p:nvPr/>
            </p:nvSpPr>
            <p:spPr bwMode="auto">
              <a:xfrm>
                <a:off x="3735" y="1507"/>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3119" name="Text Box 107"/>
              <p:cNvSpPr txBox="1">
                <a:spLocks noChangeArrowheads="1"/>
              </p:cNvSpPr>
              <p:nvPr/>
            </p:nvSpPr>
            <p:spPr bwMode="auto">
              <a:xfrm>
                <a:off x="3312" y="1507"/>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sp>
          <p:nvSpPr>
            <p:cNvPr id="3108" name="Line 109"/>
            <p:cNvSpPr>
              <a:spLocks noChangeShapeType="1"/>
            </p:cNvSpPr>
            <p:nvPr/>
          </p:nvSpPr>
          <p:spPr bwMode="auto">
            <a:xfrm>
              <a:off x="3600" y="768"/>
              <a:ext cx="105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9" name="Line 110"/>
            <p:cNvSpPr>
              <a:spLocks noChangeShapeType="1"/>
            </p:cNvSpPr>
            <p:nvPr/>
          </p:nvSpPr>
          <p:spPr bwMode="auto">
            <a:xfrm>
              <a:off x="3600" y="1872"/>
              <a:ext cx="105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0" name="Line 115"/>
            <p:cNvSpPr>
              <a:spLocks noChangeShapeType="1"/>
            </p:cNvSpPr>
            <p:nvPr/>
          </p:nvSpPr>
          <p:spPr bwMode="auto">
            <a:xfrm flipV="1">
              <a:off x="4656" y="1584"/>
              <a:ext cx="0" cy="28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1" name="Line 116"/>
            <p:cNvSpPr>
              <a:spLocks noChangeShapeType="1"/>
            </p:cNvSpPr>
            <p:nvPr/>
          </p:nvSpPr>
          <p:spPr bwMode="auto">
            <a:xfrm>
              <a:off x="4656" y="768"/>
              <a:ext cx="0" cy="33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12" name="Group 118"/>
            <p:cNvGrpSpPr/>
            <p:nvPr/>
          </p:nvGrpSpPr>
          <p:grpSpPr bwMode="auto">
            <a:xfrm>
              <a:off x="4368" y="1104"/>
              <a:ext cx="528" cy="480"/>
              <a:chOff x="4512" y="3168"/>
              <a:chExt cx="528" cy="480"/>
            </a:xfrm>
          </p:grpSpPr>
          <p:sp>
            <p:nvSpPr>
              <p:cNvPr id="3113" name="Oval 112"/>
              <p:cNvSpPr>
                <a:spLocks noChangeArrowheads="1"/>
              </p:cNvSpPr>
              <p:nvPr/>
            </p:nvSpPr>
            <p:spPr bwMode="auto">
              <a:xfrm>
                <a:off x="4512" y="3168"/>
                <a:ext cx="528" cy="48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114" name="Arc 114"/>
              <p:cNvSpPr/>
              <p:nvPr/>
            </p:nvSpPr>
            <p:spPr bwMode="auto">
              <a:xfrm rot="-3156793">
                <a:off x="4625" y="3200"/>
                <a:ext cx="288" cy="319"/>
              </a:xfrm>
              <a:custGeom>
                <a:avLst/>
                <a:gdLst>
                  <a:gd name="T0" fmla="*/ 0 w 21600"/>
                  <a:gd name="T1" fmla="*/ 0 h 23878"/>
                  <a:gd name="T2" fmla="*/ 0 w 21600"/>
                  <a:gd name="T3" fmla="*/ 0 h 23878"/>
                  <a:gd name="T4" fmla="*/ 0 w 21600"/>
                  <a:gd name="T5" fmla="*/ 0 h 23878"/>
                  <a:gd name="T6" fmla="*/ 0 60000 65536"/>
                  <a:gd name="T7" fmla="*/ 0 60000 65536"/>
                  <a:gd name="T8" fmla="*/ 0 60000 65536"/>
                  <a:gd name="T9" fmla="*/ 0 w 21600"/>
                  <a:gd name="T10" fmla="*/ 0 h 23878"/>
                  <a:gd name="T11" fmla="*/ 21600 w 21600"/>
                  <a:gd name="T12" fmla="*/ 23878 h 23878"/>
                </a:gdLst>
                <a:ahLst/>
                <a:cxnLst>
                  <a:cxn ang="T6">
                    <a:pos x="T0" y="T1"/>
                  </a:cxn>
                  <a:cxn ang="T7">
                    <a:pos x="T2" y="T3"/>
                  </a:cxn>
                  <a:cxn ang="T8">
                    <a:pos x="T4" y="T5"/>
                  </a:cxn>
                </a:cxnLst>
                <a:rect l="T9" t="T10" r="T11" b="T12"/>
                <a:pathLst>
                  <a:path w="21600" h="23878" fill="none" extrusionOk="0">
                    <a:moveTo>
                      <a:pt x="3778" y="0"/>
                    </a:moveTo>
                    <a:cubicBezTo>
                      <a:pt x="14089" y="1832"/>
                      <a:pt x="21600" y="10795"/>
                      <a:pt x="21600" y="21267"/>
                    </a:cubicBezTo>
                    <a:cubicBezTo>
                      <a:pt x="21600" y="22139"/>
                      <a:pt x="21547" y="23011"/>
                      <a:pt x="21441" y="23877"/>
                    </a:cubicBezTo>
                  </a:path>
                  <a:path w="21600" h="23878" stroke="0" extrusionOk="0">
                    <a:moveTo>
                      <a:pt x="3778" y="0"/>
                    </a:moveTo>
                    <a:cubicBezTo>
                      <a:pt x="14089" y="1832"/>
                      <a:pt x="21600" y="10795"/>
                      <a:pt x="21600" y="21267"/>
                    </a:cubicBezTo>
                    <a:cubicBezTo>
                      <a:pt x="21600" y="22139"/>
                      <a:pt x="21547" y="23011"/>
                      <a:pt x="21441" y="23877"/>
                    </a:cubicBezTo>
                    <a:lnTo>
                      <a:pt x="0" y="21267"/>
                    </a:lnTo>
                    <a:lnTo>
                      <a:pt x="3778" y="0"/>
                    </a:lnTo>
                    <a:close/>
                  </a:path>
                </a:pathLst>
              </a:cu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15" name="Line 117"/>
              <p:cNvSpPr>
                <a:spLocks noChangeShapeType="1"/>
              </p:cNvSpPr>
              <p:nvPr/>
            </p:nvSpPr>
            <p:spPr bwMode="auto">
              <a:xfrm flipV="1">
                <a:off x="4800" y="3289"/>
                <a:ext cx="55" cy="263"/>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6266" name="Object 122"/>
          <p:cNvGraphicFramePr>
            <a:graphicFrameLocks noChangeAspect="1"/>
          </p:cNvGraphicFramePr>
          <p:nvPr/>
        </p:nvGraphicFramePr>
        <p:xfrm>
          <a:off x="1042988" y="3187700"/>
          <a:ext cx="1651000" cy="457200"/>
        </p:xfrm>
        <a:graphic>
          <a:graphicData uri="http://schemas.openxmlformats.org/presentationml/2006/ole">
            <mc:AlternateContent xmlns:mc="http://schemas.openxmlformats.org/markup-compatibility/2006">
              <mc:Choice xmlns:v="urn:schemas-microsoft-com:vml" Requires="v">
                <p:oleObj spid="_x0000_s3629" name="公式" r:id="rId1" imgW="2044700" imgH="457200" progId="Equation.3">
                  <p:embed/>
                </p:oleObj>
              </mc:Choice>
              <mc:Fallback>
                <p:oleObj name="公式" r:id="rId1" imgW="2044700" imgH="457200" progId="Equation.3">
                  <p:embed/>
                  <p:pic>
                    <p:nvPicPr>
                      <p:cNvPr id="0" name="Object 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3187700"/>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67" name="Object 123"/>
          <p:cNvGraphicFramePr>
            <a:graphicFrameLocks noChangeAspect="1"/>
          </p:cNvGraphicFramePr>
          <p:nvPr/>
        </p:nvGraphicFramePr>
        <p:xfrm>
          <a:off x="3708400" y="3187700"/>
          <a:ext cx="1550988" cy="457200"/>
        </p:xfrm>
        <a:graphic>
          <a:graphicData uri="http://schemas.openxmlformats.org/presentationml/2006/ole">
            <mc:AlternateContent xmlns:mc="http://schemas.openxmlformats.org/markup-compatibility/2006">
              <mc:Choice xmlns:v="urn:schemas-microsoft-com:vml" Requires="v">
                <p:oleObj spid="_x0000_s3630" name="Equation" r:id="rId3" imgW="1828800" imgH="457200" progId="Equation.3">
                  <p:embed/>
                </p:oleObj>
              </mc:Choice>
              <mc:Fallback>
                <p:oleObj name="Equation" r:id="rId3" imgW="1828800" imgH="457200" progId="Equation.3">
                  <p:embed/>
                  <p:pic>
                    <p:nvPicPr>
                      <p:cNvPr id="0" name="Object 1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3187700"/>
                        <a:ext cx="1550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68" name="Object 124"/>
          <p:cNvGraphicFramePr>
            <a:graphicFrameLocks noChangeAspect="1"/>
          </p:cNvGraphicFramePr>
          <p:nvPr/>
        </p:nvGraphicFramePr>
        <p:xfrm>
          <a:off x="6156325" y="3260725"/>
          <a:ext cx="1219200" cy="330200"/>
        </p:xfrm>
        <a:graphic>
          <a:graphicData uri="http://schemas.openxmlformats.org/presentationml/2006/ole">
            <mc:AlternateContent xmlns:mc="http://schemas.openxmlformats.org/markup-compatibility/2006">
              <mc:Choice xmlns:v="urn:schemas-microsoft-com:vml" Requires="v">
                <p:oleObj spid="_x0000_s3631" name="Equation" r:id="rId5" imgW="1473200" imgH="292100" progId="Equation.3">
                  <p:embed/>
                </p:oleObj>
              </mc:Choice>
              <mc:Fallback>
                <p:oleObj name="Equation" r:id="rId5" imgW="1473200" imgH="292100" progId="Equation.3">
                  <p:embed/>
                  <p:pic>
                    <p:nvPicPr>
                      <p:cNvPr id="0" name="Object 1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3260725"/>
                        <a:ext cx="1219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69" name="Object 125"/>
          <p:cNvGraphicFramePr>
            <a:graphicFrameLocks noChangeAspect="1"/>
          </p:cNvGraphicFramePr>
          <p:nvPr/>
        </p:nvGraphicFramePr>
        <p:xfrm>
          <a:off x="900113" y="3908425"/>
          <a:ext cx="1689100" cy="457200"/>
        </p:xfrm>
        <a:graphic>
          <a:graphicData uri="http://schemas.openxmlformats.org/presentationml/2006/ole">
            <mc:AlternateContent xmlns:mc="http://schemas.openxmlformats.org/markup-compatibility/2006">
              <mc:Choice xmlns:v="urn:schemas-microsoft-com:vml" Requires="v">
                <p:oleObj spid="_x0000_s3632" name="公式" r:id="rId7" imgW="2070100" imgH="457200" progId="Equation.3">
                  <p:embed/>
                </p:oleObj>
              </mc:Choice>
              <mc:Fallback>
                <p:oleObj name="公式" r:id="rId7" imgW="2070100" imgH="457200" progId="Equation.3">
                  <p:embed/>
                  <p:pic>
                    <p:nvPicPr>
                      <p:cNvPr id="0" name="Object 1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3908425"/>
                        <a:ext cx="168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73" name="Rectangle 129"/>
          <p:cNvSpPr>
            <a:spLocks noChangeArrowheads="1"/>
          </p:cNvSpPr>
          <p:nvPr/>
        </p:nvSpPr>
        <p:spPr bwMode="auto">
          <a:xfrm>
            <a:off x="0" y="661988"/>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280" name="Line 136"/>
          <p:cNvSpPr>
            <a:spLocks noChangeShapeType="1"/>
          </p:cNvSpPr>
          <p:nvPr/>
        </p:nvSpPr>
        <p:spPr bwMode="auto">
          <a:xfrm flipH="1">
            <a:off x="5334000" y="1744663"/>
            <a:ext cx="762000" cy="45720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81" name="Text Box 137"/>
          <p:cNvSpPr txBox="1">
            <a:spLocks noChangeArrowheads="1"/>
          </p:cNvSpPr>
          <p:nvPr/>
        </p:nvSpPr>
        <p:spPr bwMode="auto">
          <a:xfrm>
            <a:off x="4764088" y="2139950"/>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电介质</a:t>
            </a:r>
            <a:endParaRPr lang="zh-CN" altLang="en-US" sz="2800">
              <a:solidFill>
                <a:schemeClr val="accent2"/>
              </a:solidFill>
            </a:endParaRPr>
          </a:p>
        </p:txBody>
      </p:sp>
      <p:sp>
        <p:nvSpPr>
          <p:cNvPr id="6282" name="Line 138"/>
          <p:cNvSpPr>
            <a:spLocks noChangeShapeType="1"/>
          </p:cNvSpPr>
          <p:nvPr/>
        </p:nvSpPr>
        <p:spPr bwMode="auto">
          <a:xfrm flipH="1">
            <a:off x="1050925" y="1744663"/>
            <a:ext cx="874713" cy="53340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83" name="Text Box 139"/>
          <p:cNvSpPr txBox="1">
            <a:spLocks noChangeArrowheads="1"/>
          </p:cNvSpPr>
          <p:nvPr/>
        </p:nvSpPr>
        <p:spPr bwMode="auto">
          <a:xfrm>
            <a:off x="168275" y="2125663"/>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空气</a:t>
            </a:r>
            <a:endParaRPr lang="zh-CN" altLang="en-US" sz="2800">
              <a:solidFill>
                <a:schemeClr val="accent2"/>
              </a:solidFill>
            </a:endParaRPr>
          </a:p>
        </p:txBody>
      </p:sp>
      <p:graphicFrame>
        <p:nvGraphicFramePr>
          <p:cNvPr id="6284" name="Object 140"/>
          <p:cNvGraphicFramePr>
            <a:graphicFrameLocks noChangeAspect="1"/>
          </p:cNvGraphicFramePr>
          <p:nvPr/>
        </p:nvGraphicFramePr>
        <p:xfrm>
          <a:off x="8458200" y="1058863"/>
          <a:ext cx="330200" cy="330200"/>
        </p:xfrm>
        <a:graphic>
          <a:graphicData uri="http://schemas.openxmlformats.org/presentationml/2006/ole">
            <mc:AlternateContent xmlns:mc="http://schemas.openxmlformats.org/markup-compatibility/2006">
              <mc:Choice xmlns:v="urn:schemas-microsoft-com:vml" Requires="v">
                <p:oleObj spid="_x0000_s3633" name="Equation" r:id="rId9" imgW="292100" imgH="292100" progId="Equation.3">
                  <p:embed/>
                </p:oleObj>
              </mc:Choice>
              <mc:Fallback>
                <p:oleObj name="Equation" r:id="rId9" imgW="292100" imgH="292100" progId="Equation.3">
                  <p:embed/>
                  <p:pic>
                    <p:nvPicPr>
                      <p:cNvPr id="0" name="Object 1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58200" y="10588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85" name="Object 141"/>
          <p:cNvGraphicFramePr>
            <a:graphicFrameLocks noChangeAspect="1"/>
          </p:cNvGraphicFramePr>
          <p:nvPr/>
        </p:nvGraphicFramePr>
        <p:xfrm>
          <a:off x="4191000" y="1135063"/>
          <a:ext cx="419100" cy="457200"/>
        </p:xfrm>
        <a:graphic>
          <a:graphicData uri="http://schemas.openxmlformats.org/presentationml/2006/ole">
            <mc:AlternateContent xmlns:mc="http://schemas.openxmlformats.org/markup-compatibility/2006">
              <mc:Choice xmlns:v="urn:schemas-microsoft-com:vml" Requires="v">
                <p:oleObj spid="_x0000_s3634" name="Equation" r:id="rId11" imgW="406400" imgH="457200" progId="Equation.3">
                  <p:embed/>
                </p:oleObj>
              </mc:Choice>
              <mc:Fallback>
                <p:oleObj name="Equation" r:id="rId11" imgW="406400" imgH="457200" progId="Equation.3">
                  <p:embed/>
                  <p:pic>
                    <p:nvPicPr>
                      <p:cNvPr id="0" name="Object 1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1000" y="1135063"/>
                        <a:ext cx="41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86" name="Line 142"/>
          <p:cNvSpPr>
            <a:spLocks noChangeShapeType="1"/>
          </p:cNvSpPr>
          <p:nvPr/>
        </p:nvSpPr>
        <p:spPr bwMode="auto">
          <a:xfrm>
            <a:off x="2514600" y="1592263"/>
            <a:ext cx="0" cy="457200"/>
          </a:xfrm>
          <a:prstGeom prst="line">
            <a:avLst/>
          </a:prstGeom>
          <a:noFill/>
          <a:ln w="28575">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87" name="Text Box 143"/>
          <p:cNvSpPr txBox="1">
            <a:spLocks noChangeArrowheads="1"/>
          </p:cNvSpPr>
          <p:nvPr/>
        </p:nvSpPr>
        <p:spPr bwMode="auto">
          <a:xfrm>
            <a:off x="2514600" y="153035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endParaRPr lang="en-US" altLang="zh-CN" sz="2800" i="1">
              <a:solidFill>
                <a:schemeClr val="accent2"/>
              </a:solidFill>
            </a:endParaRPr>
          </a:p>
        </p:txBody>
      </p:sp>
      <p:grpSp>
        <p:nvGrpSpPr>
          <p:cNvPr id="10" name="Group 151"/>
          <p:cNvGrpSpPr/>
          <p:nvPr/>
        </p:nvGrpSpPr>
        <p:grpSpPr bwMode="auto">
          <a:xfrm>
            <a:off x="3892550" y="3836988"/>
            <a:ext cx="4640263" cy="519112"/>
            <a:chOff x="2452" y="2417"/>
            <a:chExt cx="2923" cy="327"/>
          </a:xfrm>
        </p:grpSpPr>
        <p:sp>
          <p:nvSpPr>
            <p:cNvPr id="3097" name="Text Box 126"/>
            <p:cNvSpPr txBox="1">
              <a:spLocks noChangeArrowheads="1"/>
            </p:cNvSpPr>
            <p:nvPr/>
          </p:nvSpPr>
          <p:spPr bwMode="auto">
            <a:xfrm>
              <a:off x="2897" y="2417"/>
              <a:ext cx="2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50000"/>
                </a:spcBef>
                <a:buFontTx/>
                <a:buNone/>
              </a:pPr>
              <a:r>
                <a:rPr lang="zh-CN" altLang="en-US" sz="2800">
                  <a:solidFill>
                    <a:srgbClr val="CC3300"/>
                  </a:solidFill>
                </a:rPr>
                <a:t>相对介电常量</a:t>
              </a:r>
              <a:r>
                <a:rPr lang="zh-CN" altLang="en-US" sz="2800">
                  <a:solidFill>
                    <a:schemeClr val="accent2"/>
                  </a:solidFill>
                </a:rPr>
                <a:t>，大于</a:t>
              </a:r>
              <a:r>
                <a:rPr lang="en-US" altLang="zh-CN" sz="2800">
                  <a:solidFill>
                    <a:schemeClr val="accent2"/>
                  </a:solidFill>
                </a:rPr>
                <a:t>1</a:t>
              </a:r>
              <a:r>
                <a:rPr lang="zh-CN" altLang="en-US" sz="2800">
                  <a:solidFill>
                    <a:schemeClr val="accent2"/>
                  </a:solidFill>
                </a:rPr>
                <a:t>。</a:t>
              </a:r>
              <a:endParaRPr lang="zh-CN" altLang="en-US" sz="2800" b="0">
                <a:solidFill>
                  <a:schemeClr val="accent2"/>
                </a:solidFill>
              </a:endParaRPr>
            </a:p>
          </p:txBody>
        </p:sp>
        <p:grpSp>
          <p:nvGrpSpPr>
            <p:cNvPr id="3098" name="Group 145"/>
            <p:cNvGrpSpPr/>
            <p:nvPr/>
          </p:nvGrpSpPr>
          <p:grpSpPr bwMode="auto">
            <a:xfrm>
              <a:off x="2452" y="2417"/>
              <a:ext cx="571" cy="327"/>
              <a:chOff x="1344" y="2620"/>
              <a:chExt cx="571" cy="327"/>
            </a:xfrm>
          </p:grpSpPr>
          <p:graphicFrame>
            <p:nvGraphicFramePr>
              <p:cNvPr id="3099" name="Object 128"/>
              <p:cNvGraphicFramePr>
                <a:graphicFrameLocks noChangeAspect="1"/>
              </p:cNvGraphicFramePr>
              <p:nvPr/>
            </p:nvGraphicFramePr>
            <p:xfrm>
              <a:off x="1344" y="2649"/>
              <a:ext cx="208" cy="288"/>
            </p:xfrm>
            <a:graphic>
              <a:graphicData uri="http://schemas.openxmlformats.org/presentationml/2006/ole">
                <mc:AlternateContent xmlns:mc="http://schemas.openxmlformats.org/markup-compatibility/2006">
                  <mc:Choice xmlns:v="urn:schemas-microsoft-com:vml" Requires="v">
                    <p:oleObj spid="_x0000_s3635" name="公式" r:id="rId13" imgW="292100" imgH="457200" progId="Equation.3">
                      <p:embed/>
                    </p:oleObj>
                  </mc:Choice>
                  <mc:Fallback>
                    <p:oleObj name="公式" r:id="rId13" imgW="292100" imgH="457200" progId="Equation.3">
                      <p:embed/>
                      <p:pic>
                        <p:nvPicPr>
                          <p:cNvPr id="0" name="Object 1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4" y="2649"/>
                            <a:ext cx="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00" name="Text Box 144"/>
              <p:cNvSpPr txBox="1">
                <a:spLocks noChangeArrowheads="1"/>
              </p:cNvSpPr>
              <p:nvPr/>
            </p:nvSpPr>
            <p:spPr bwMode="auto">
              <a:xfrm>
                <a:off x="1574" y="2620"/>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a:t>
                </a:r>
                <a:endParaRPr lang="en-US" altLang="zh-CN" sz="2800">
                  <a:solidFill>
                    <a:schemeClr val="accent2"/>
                  </a:solidFill>
                </a:endParaRPr>
              </a:p>
            </p:txBody>
          </p:sp>
        </p:grpSp>
      </p:grpSp>
      <p:sp>
        <p:nvSpPr>
          <p:cNvPr id="6290" name="Line 146"/>
          <p:cNvSpPr>
            <a:spLocks noChangeShapeType="1"/>
          </p:cNvSpPr>
          <p:nvPr/>
        </p:nvSpPr>
        <p:spPr bwMode="auto">
          <a:xfrm>
            <a:off x="6800850" y="1577975"/>
            <a:ext cx="0" cy="457200"/>
          </a:xfrm>
          <a:prstGeom prst="line">
            <a:avLst/>
          </a:prstGeom>
          <a:noFill/>
          <a:ln w="28575">
            <a:solidFill>
              <a:srgbClr val="CC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91" name="Text Box 147"/>
          <p:cNvSpPr txBox="1">
            <a:spLocks noChangeArrowheads="1"/>
          </p:cNvSpPr>
          <p:nvPr/>
        </p:nvSpPr>
        <p:spPr bwMode="auto">
          <a:xfrm>
            <a:off x="6800850" y="151606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endParaRPr lang="en-US" altLang="zh-CN" sz="2800" i="1">
              <a:solidFill>
                <a:schemeClr val="accent2"/>
              </a:solidFill>
            </a:endParaRPr>
          </a:p>
        </p:txBody>
      </p:sp>
      <p:sp>
        <p:nvSpPr>
          <p:cNvPr id="6292" name="Text Box 148"/>
          <p:cNvSpPr txBox="1">
            <a:spLocks noChangeArrowheads="1"/>
          </p:cNvSpPr>
          <p:nvPr/>
        </p:nvSpPr>
        <p:spPr bwMode="auto">
          <a:xfrm>
            <a:off x="4191000" y="4419600"/>
            <a:ext cx="4648200" cy="2265363"/>
          </a:xfrm>
          <a:prstGeom prst="rect">
            <a:avLst/>
          </a:prstGeom>
          <a:noFill/>
          <a:ln w="38100">
            <a:solidFill>
              <a:srgbClr val="CC33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真空                    </a:t>
            </a:r>
            <a:r>
              <a:rPr lang="zh-CN" altLang="en-US" sz="2800" i="1">
                <a:solidFill>
                  <a:schemeClr val="accent2"/>
                </a:solidFill>
                <a:sym typeface="Symbol" pitchFamily="18" charset="2"/>
              </a:rPr>
              <a:t></a:t>
            </a:r>
            <a:r>
              <a:rPr lang="en-US" altLang="zh-CN" sz="2800" baseline="-30000">
                <a:solidFill>
                  <a:schemeClr val="accent2"/>
                </a:solidFill>
              </a:rPr>
              <a:t>r</a:t>
            </a:r>
            <a:r>
              <a:rPr lang="en-US" altLang="zh-CN" sz="2800">
                <a:solidFill>
                  <a:schemeClr val="accent2"/>
                </a:solidFill>
              </a:rPr>
              <a:t>= 1</a:t>
            </a:r>
            <a:endParaRPr lang="en-US" altLang="zh-CN" sz="2800">
              <a:solidFill>
                <a:schemeClr val="accent2"/>
              </a:solidFill>
            </a:endParaRPr>
          </a:p>
          <a:p>
            <a:pPr eaLnBrk="1" hangingPunct="1">
              <a:spcBef>
                <a:spcPct val="0"/>
              </a:spcBef>
              <a:buFontTx/>
              <a:buNone/>
            </a:pPr>
            <a:r>
              <a:rPr lang="zh-CN" altLang="en-US" sz="2800">
                <a:solidFill>
                  <a:schemeClr val="accent2"/>
                </a:solidFill>
              </a:rPr>
              <a:t>空气</a:t>
            </a:r>
            <a:r>
              <a:rPr lang="en-US" altLang="zh-CN" sz="2800">
                <a:solidFill>
                  <a:schemeClr val="accent2"/>
                </a:solidFill>
              </a:rPr>
              <a:t>(0℃,1atm)  </a:t>
            </a:r>
            <a:r>
              <a:rPr lang="en-US" altLang="zh-CN" sz="2800" i="1">
                <a:solidFill>
                  <a:schemeClr val="accent2"/>
                </a:solidFill>
                <a:sym typeface="Symbol" pitchFamily="18" charset="2"/>
              </a:rPr>
              <a:t></a:t>
            </a:r>
            <a:r>
              <a:rPr lang="en-US" altLang="zh-CN" sz="2800" baseline="-30000">
                <a:solidFill>
                  <a:schemeClr val="accent2"/>
                </a:solidFill>
              </a:rPr>
              <a:t>r</a:t>
            </a:r>
            <a:r>
              <a:rPr lang="en-US" altLang="zh-CN" sz="2800">
                <a:solidFill>
                  <a:schemeClr val="accent2"/>
                </a:solidFill>
              </a:rPr>
              <a:t>= 1.00059</a:t>
            </a:r>
            <a:endParaRPr lang="en-US" altLang="zh-CN" sz="2800">
              <a:solidFill>
                <a:schemeClr val="accent2"/>
              </a:solidFill>
            </a:endParaRPr>
          </a:p>
          <a:p>
            <a:pPr eaLnBrk="1" hangingPunct="1">
              <a:spcBef>
                <a:spcPct val="0"/>
              </a:spcBef>
              <a:buFontTx/>
              <a:buNone/>
            </a:pPr>
            <a:r>
              <a:rPr lang="zh-CN" altLang="en-US" sz="2800">
                <a:solidFill>
                  <a:schemeClr val="accent2"/>
                </a:solidFill>
              </a:rPr>
              <a:t>纯水</a:t>
            </a:r>
            <a:r>
              <a:rPr lang="en-US" altLang="zh-CN" sz="2800">
                <a:solidFill>
                  <a:schemeClr val="accent2"/>
                </a:solidFill>
              </a:rPr>
              <a:t>(0℃,1atm)  </a:t>
            </a:r>
            <a:r>
              <a:rPr lang="en-US" altLang="zh-CN" sz="2800" i="1">
                <a:solidFill>
                  <a:schemeClr val="accent2"/>
                </a:solidFill>
                <a:sym typeface="Symbol" pitchFamily="18" charset="2"/>
              </a:rPr>
              <a:t></a:t>
            </a:r>
            <a:r>
              <a:rPr lang="en-US" altLang="zh-CN" sz="2800" baseline="-30000">
                <a:solidFill>
                  <a:schemeClr val="accent2"/>
                </a:solidFill>
              </a:rPr>
              <a:t>r</a:t>
            </a:r>
            <a:r>
              <a:rPr lang="en-US" altLang="zh-CN" sz="2800">
                <a:solidFill>
                  <a:schemeClr val="accent2"/>
                </a:solidFill>
              </a:rPr>
              <a:t>= 80.2</a:t>
            </a:r>
            <a:endParaRPr lang="en-US" altLang="zh-CN" sz="2800">
              <a:solidFill>
                <a:schemeClr val="accent2"/>
              </a:solidFill>
            </a:endParaRPr>
          </a:p>
          <a:p>
            <a:pPr eaLnBrk="1" hangingPunct="1">
              <a:spcBef>
                <a:spcPct val="0"/>
              </a:spcBef>
              <a:buFontTx/>
              <a:buNone/>
            </a:pPr>
            <a:r>
              <a:rPr lang="zh-CN" altLang="en-US" sz="2800">
                <a:solidFill>
                  <a:schemeClr val="accent2"/>
                </a:solidFill>
              </a:rPr>
              <a:t>玻璃                    </a:t>
            </a:r>
            <a:r>
              <a:rPr lang="zh-CN" altLang="en-US" sz="2800" i="1">
                <a:solidFill>
                  <a:schemeClr val="accent2"/>
                </a:solidFill>
                <a:sym typeface="Symbol" pitchFamily="18" charset="2"/>
              </a:rPr>
              <a:t></a:t>
            </a:r>
            <a:r>
              <a:rPr lang="en-US" altLang="zh-CN" sz="2800" baseline="-30000">
                <a:solidFill>
                  <a:schemeClr val="accent2"/>
                </a:solidFill>
              </a:rPr>
              <a:t>r</a:t>
            </a:r>
            <a:r>
              <a:rPr lang="en-US" altLang="zh-CN" sz="2800">
                <a:solidFill>
                  <a:schemeClr val="accent2"/>
                </a:solidFill>
              </a:rPr>
              <a:t>= 5—10</a:t>
            </a:r>
            <a:endParaRPr lang="en-US" altLang="zh-CN" sz="2800">
              <a:solidFill>
                <a:schemeClr val="accent2"/>
              </a:solidFill>
            </a:endParaRPr>
          </a:p>
          <a:p>
            <a:pPr eaLnBrk="1" hangingPunct="1">
              <a:spcBef>
                <a:spcPct val="0"/>
              </a:spcBef>
              <a:buFontTx/>
              <a:buNone/>
            </a:pPr>
            <a:r>
              <a:rPr lang="zh-CN" altLang="en-US" sz="2800">
                <a:solidFill>
                  <a:schemeClr val="accent2"/>
                </a:solidFill>
              </a:rPr>
              <a:t>钛酸钡                </a:t>
            </a:r>
            <a:r>
              <a:rPr lang="zh-CN" altLang="en-US" sz="2800" i="1">
                <a:solidFill>
                  <a:schemeClr val="accent2"/>
                </a:solidFill>
                <a:sym typeface="Symbol" pitchFamily="18" charset="2"/>
              </a:rPr>
              <a:t></a:t>
            </a:r>
            <a:r>
              <a:rPr lang="en-US" altLang="zh-CN" sz="2800" baseline="-30000">
                <a:solidFill>
                  <a:schemeClr val="accent2"/>
                </a:solidFill>
              </a:rPr>
              <a:t>r</a:t>
            </a:r>
            <a:r>
              <a:rPr lang="en-US" altLang="zh-CN" sz="2800">
                <a:solidFill>
                  <a:schemeClr val="accent2"/>
                </a:solidFill>
              </a:rPr>
              <a:t>= 10</a:t>
            </a:r>
            <a:r>
              <a:rPr lang="en-US" altLang="zh-CN" sz="2800" baseline="30000">
                <a:solidFill>
                  <a:schemeClr val="accent2"/>
                </a:solidFill>
              </a:rPr>
              <a:t>3</a:t>
            </a:r>
            <a:r>
              <a:rPr lang="en-US" altLang="zh-CN" sz="2800">
                <a:solidFill>
                  <a:schemeClr val="accent2"/>
                </a:solidFill>
              </a:rPr>
              <a:t>—10</a:t>
            </a:r>
            <a:r>
              <a:rPr lang="en-US" altLang="zh-CN" sz="2800" baseline="30000">
                <a:solidFill>
                  <a:schemeClr val="accent2"/>
                </a:solidFill>
              </a:rPr>
              <a:t>4</a:t>
            </a:r>
            <a:endParaRPr lang="en-US" altLang="zh-CN" sz="2800" baseline="30000">
              <a:solidFill>
                <a:schemeClr val="accent2"/>
              </a:solidFill>
            </a:endParaRPr>
          </a:p>
        </p:txBody>
      </p:sp>
      <p:sp>
        <p:nvSpPr>
          <p:cNvPr id="6293" name="Text Box 149"/>
          <p:cNvSpPr txBox="1">
            <a:spLocks noChangeArrowheads="1"/>
          </p:cNvSpPr>
          <p:nvPr/>
        </p:nvSpPr>
        <p:spPr bwMode="auto">
          <a:xfrm>
            <a:off x="381000" y="4419600"/>
            <a:ext cx="359727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lnSpc>
                <a:spcPct val="110000"/>
              </a:lnSpc>
              <a:spcBef>
                <a:spcPct val="0"/>
              </a:spcBef>
              <a:buFontTx/>
              <a:buNone/>
              <a:defRPr/>
            </a:pPr>
            <a:r>
              <a:rPr lang="en-US" altLang="zh-CN" sz="2800" i="1" dirty="0">
                <a:solidFill>
                  <a:schemeClr val="accent2"/>
                </a:solidFill>
                <a:sym typeface="Symbol" pitchFamily="18" charset="2"/>
              </a:rPr>
              <a:t></a:t>
            </a:r>
            <a:r>
              <a:rPr lang="en-US" altLang="zh-CN" sz="2800" baseline="-30000" dirty="0">
                <a:solidFill>
                  <a:schemeClr val="accent2"/>
                </a:solidFill>
              </a:rPr>
              <a:t>r</a:t>
            </a:r>
            <a:r>
              <a:rPr lang="en-US" altLang="zh-CN" sz="2800" dirty="0">
                <a:solidFill>
                  <a:schemeClr val="accent2"/>
                </a:solidFill>
              </a:rPr>
              <a:t> </a:t>
            </a:r>
            <a:r>
              <a:rPr lang="zh-CN" altLang="en-US" sz="2800" u="sng" dirty="0">
                <a:solidFill>
                  <a:srgbClr val="FF0000"/>
                </a:solidFill>
                <a:effectLst>
                  <a:outerShdw blurRad="38100" dist="38100" dir="2700000" algn="tl">
                    <a:srgbClr val="000000">
                      <a:alpha val="43137"/>
                    </a:srgbClr>
                  </a:outerShdw>
                </a:effectLst>
              </a:rPr>
              <a:t>标志电介质对静电场影响的程度</a:t>
            </a:r>
            <a:r>
              <a:rPr lang="zh-CN" altLang="en-US" sz="2800" dirty="0">
                <a:solidFill>
                  <a:schemeClr val="accent2"/>
                </a:solidFill>
              </a:rPr>
              <a:t>，是反映物质电学性能的一个重要参数。</a:t>
            </a:r>
            <a:endParaRPr lang="zh-CN" altLang="en-US" sz="2800" dirty="0">
              <a:solidFill>
                <a:schemeClr val="accent2"/>
              </a:solidFill>
            </a:endParaRPr>
          </a:p>
        </p:txBody>
      </p:sp>
      <p:sp>
        <p:nvSpPr>
          <p:cNvPr id="6294" name="Text Box 150"/>
          <p:cNvSpPr txBox="1">
            <a:spLocks noChangeArrowheads="1"/>
          </p:cNvSpPr>
          <p:nvPr/>
        </p:nvSpPr>
        <p:spPr bwMode="auto">
          <a:xfrm>
            <a:off x="6300788" y="2678113"/>
            <a:ext cx="2325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静电计偏转小</a:t>
            </a:r>
            <a:endParaRPr lang="zh-CN" altLang="en-US" sz="2800">
              <a:solidFill>
                <a:schemeClr val="accent2"/>
              </a:solidFill>
            </a:endParaRPr>
          </a:p>
        </p:txBody>
      </p:sp>
      <p:sp>
        <p:nvSpPr>
          <p:cNvPr id="3096" name="文本框 2"/>
          <p:cNvSpPr txBox="1">
            <a:spLocks noChangeArrowheads="1"/>
          </p:cNvSpPr>
          <p:nvPr/>
        </p:nvSpPr>
        <p:spPr bwMode="auto">
          <a:xfrm>
            <a:off x="8532813" y="6334125"/>
            <a:ext cx="604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(2)</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blinds(horizontal)">
                                      <p:cBhvr>
                                        <p:cTn id="7" dur="500"/>
                                        <p:tgtEl>
                                          <p:spTgt spid="6149"/>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6273"/>
                                        </p:tgtEl>
                                        <p:attrNameLst>
                                          <p:attrName>style.visibility</p:attrName>
                                        </p:attrNameLst>
                                      </p:cBhvr>
                                      <p:to>
                                        <p:strVal val="visible"/>
                                      </p:to>
                                    </p:set>
                                    <p:animEffect transition="in" filter="strips(upRight)">
                                      <p:cBhvr>
                                        <p:cTn id="11" dur="500"/>
                                        <p:tgtEl>
                                          <p:spTgt spid="6273"/>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6282"/>
                                        </p:tgtEl>
                                        <p:attrNameLst>
                                          <p:attrName>style.visibility</p:attrName>
                                        </p:attrNameLst>
                                      </p:cBhvr>
                                      <p:to>
                                        <p:strVal val="visible"/>
                                      </p:to>
                                    </p:set>
                                    <p:animEffect transition="in" filter="wipe(up)">
                                      <p:cBhvr>
                                        <p:cTn id="26" dur="500"/>
                                        <p:tgtEl>
                                          <p:spTgt spid="6282"/>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6283"/>
                                        </p:tgtEl>
                                        <p:attrNameLst>
                                          <p:attrName>style.visibility</p:attrName>
                                        </p:attrNameLst>
                                      </p:cBhvr>
                                      <p:to>
                                        <p:strVal val="visible"/>
                                      </p:to>
                                    </p:set>
                                    <p:animEffect transition="in" filter="wipe(right)">
                                      <p:cBhvr>
                                        <p:cTn id="30" dur="500"/>
                                        <p:tgtEl>
                                          <p:spTgt spid="628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6280"/>
                                        </p:tgtEl>
                                        <p:attrNameLst>
                                          <p:attrName>style.visibility</p:attrName>
                                        </p:attrNameLst>
                                      </p:cBhvr>
                                      <p:to>
                                        <p:strVal val="visible"/>
                                      </p:to>
                                    </p:set>
                                    <p:animEffect transition="in" filter="wipe(up)">
                                      <p:cBhvr>
                                        <p:cTn id="35" dur="500"/>
                                        <p:tgtEl>
                                          <p:spTgt spid="628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6281"/>
                                        </p:tgtEl>
                                        <p:attrNameLst>
                                          <p:attrName>style.visibility</p:attrName>
                                        </p:attrNameLst>
                                      </p:cBhvr>
                                      <p:to>
                                        <p:strVal val="visible"/>
                                      </p:to>
                                    </p:set>
                                    <p:animEffect transition="in" filter="wipe(left)">
                                      <p:cBhvr>
                                        <p:cTn id="39" dur="500"/>
                                        <p:tgtEl>
                                          <p:spTgt spid="628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285"/>
                                        </p:tgtEl>
                                        <p:attrNameLst>
                                          <p:attrName>style.visibility</p:attrName>
                                        </p:attrNameLst>
                                      </p:cBhvr>
                                      <p:to>
                                        <p:strVal val="visible"/>
                                      </p:to>
                                    </p:set>
                                    <p:animEffect transition="in" filter="wipe(left)">
                                      <p:cBhvr>
                                        <p:cTn id="44" dur="500"/>
                                        <p:tgtEl>
                                          <p:spTgt spid="628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284"/>
                                        </p:tgtEl>
                                        <p:attrNameLst>
                                          <p:attrName>style.visibility</p:attrName>
                                        </p:attrNameLst>
                                      </p:cBhvr>
                                      <p:to>
                                        <p:strVal val="visible"/>
                                      </p:to>
                                    </p:set>
                                    <p:animEffect transition="in" filter="wipe(left)">
                                      <p:cBhvr>
                                        <p:cTn id="49" dur="500"/>
                                        <p:tgtEl>
                                          <p:spTgt spid="628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6294"/>
                                        </p:tgtEl>
                                        <p:attrNameLst>
                                          <p:attrName>style.visibility</p:attrName>
                                        </p:attrNameLst>
                                      </p:cBhvr>
                                      <p:to>
                                        <p:strVal val="visible"/>
                                      </p:to>
                                    </p:set>
                                    <p:animEffect transition="in" filter="wipe(up)">
                                      <p:cBhvr>
                                        <p:cTn id="54" dur="500"/>
                                        <p:tgtEl>
                                          <p:spTgt spid="629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6266"/>
                                        </p:tgtEl>
                                        <p:attrNameLst>
                                          <p:attrName>style.visibility</p:attrName>
                                        </p:attrNameLst>
                                      </p:cBhvr>
                                      <p:to>
                                        <p:strVal val="visible"/>
                                      </p:to>
                                    </p:set>
                                    <p:animEffect transition="in" filter="wipe(left)">
                                      <p:cBhvr>
                                        <p:cTn id="59" dur="500"/>
                                        <p:tgtEl>
                                          <p:spTgt spid="6266"/>
                                        </p:tgtEl>
                                      </p:cBhvr>
                                    </p:animEffect>
                                  </p:childTnLst>
                                </p:cTn>
                              </p:par>
                            </p:childTnLst>
                          </p:cTn>
                        </p:par>
                      </p:childTnLst>
                    </p:cTn>
                  </p:par>
                  <p:par>
                    <p:cTn id="60" fill="hold">
                      <p:stCondLst>
                        <p:cond delay="indefinite"/>
                      </p:stCondLst>
                      <p:childTnLst>
                        <p:par>
                          <p:cTn id="61" fill="hold">
                            <p:stCondLst>
                              <p:cond delay="0"/>
                            </p:stCondLst>
                            <p:childTnLst>
                              <p:par>
                                <p:cTn id="62" presetID="17" presetClass="entr" presetSubtype="10" fill="hold" grpId="0" nodeType="clickEffect">
                                  <p:stCondLst>
                                    <p:cond delay="0"/>
                                  </p:stCondLst>
                                  <p:childTnLst>
                                    <p:set>
                                      <p:cBhvr>
                                        <p:cTn id="63" dur="1" fill="hold">
                                          <p:stCondLst>
                                            <p:cond delay="0"/>
                                          </p:stCondLst>
                                        </p:cTn>
                                        <p:tgtEl>
                                          <p:spTgt spid="6286"/>
                                        </p:tgtEl>
                                        <p:attrNameLst>
                                          <p:attrName>style.visibility</p:attrName>
                                        </p:attrNameLst>
                                      </p:cBhvr>
                                      <p:to>
                                        <p:strVal val="visible"/>
                                      </p:to>
                                    </p:set>
                                    <p:anim calcmode="lin" valueType="num">
                                      <p:cBhvr>
                                        <p:cTn id="64" dur="500" fill="hold"/>
                                        <p:tgtEl>
                                          <p:spTgt spid="6286"/>
                                        </p:tgtEl>
                                        <p:attrNameLst>
                                          <p:attrName>ppt_w</p:attrName>
                                        </p:attrNameLst>
                                      </p:cBhvr>
                                      <p:tavLst>
                                        <p:tav tm="0">
                                          <p:val>
                                            <p:fltVal val="0"/>
                                          </p:val>
                                        </p:tav>
                                        <p:tav tm="100000">
                                          <p:val>
                                            <p:strVal val="#ppt_w"/>
                                          </p:val>
                                        </p:tav>
                                      </p:tavLst>
                                    </p:anim>
                                    <p:anim calcmode="lin" valueType="num">
                                      <p:cBhvr>
                                        <p:cTn id="65" dur="500" fill="hold"/>
                                        <p:tgtEl>
                                          <p:spTgt spid="6286"/>
                                        </p:tgtEl>
                                        <p:attrNameLst>
                                          <p:attrName>ppt_h</p:attrName>
                                        </p:attrNameLst>
                                      </p:cBhvr>
                                      <p:tavLst>
                                        <p:tav tm="0">
                                          <p:val>
                                            <p:strVal val="#ppt_h"/>
                                          </p:val>
                                        </p:tav>
                                        <p:tav tm="100000">
                                          <p:val>
                                            <p:strVal val="#ppt_h"/>
                                          </p:val>
                                        </p:tav>
                                      </p:tavLst>
                                    </p:anim>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6287"/>
                                        </p:tgtEl>
                                        <p:attrNameLst>
                                          <p:attrName>style.visibility</p:attrName>
                                        </p:attrNameLst>
                                      </p:cBhvr>
                                      <p:to>
                                        <p:strVal val="visible"/>
                                      </p:to>
                                    </p:set>
                                    <p:animEffect transition="in" filter="wipe(left)">
                                      <p:cBhvr>
                                        <p:cTn id="69" dur="500"/>
                                        <p:tgtEl>
                                          <p:spTgt spid="6287"/>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6290"/>
                                        </p:tgtEl>
                                        <p:attrNameLst>
                                          <p:attrName>style.visibility</p:attrName>
                                        </p:attrNameLst>
                                      </p:cBhvr>
                                      <p:to>
                                        <p:strVal val="visible"/>
                                      </p:to>
                                    </p:set>
                                    <p:anim calcmode="lin" valueType="num">
                                      <p:cBhvr>
                                        <p:cTn id="73" dur="500" fill="hold"/>
                                        <p:tgtEl>
                                          <p:spTgt spid="6290"/>
                                        </p:tgtEl>
                                        <p:attrNameLst>
                                          <p:attrName>ppt_w</p:attrName>
                                        </p:attrNameLst>
                                      </p:cBhvr>
                                      <p:tavLst>
                                        <p:tav tm="0">
                                          <p:val>
                                            <p:fltVal val="0"/>
                                          </p:val>
                                        </p:tav>
                                        <p:tav tm="100000">
                                          <p:val>
                                            <p:strVal val="#ppt_w"/>
                                          </p:val>
                                        </p:tav>
                                      </p:tavLst>
                                    </p:anim>
                                    <p:anim calcmode="lin" valueType="num">
                                      <p:cBhvr>
                                        <p:cTn id="74" dur="500" fill="hold"/>
                                        <p:tgtEl>
                                          <p:spTgt spid="6290"/>
                                        </p:tgtEl>
                                        <p:attrNameLst>
                                          <p:attrName>ppt_h</p:attrName>
                                        </p:attrNameLst>
                                      </p:cBhvr>
                                      <p:tavLst>
                                        <p:tav tm="0">
                                          <p:val>
                                            <p:strVal val="#ppt_h"/>
                                          </p:val>
                                        </p:tav>
                                        <p:tav tm="100000">
                                          <p:val>
                                            <p:strVal val="#ppt_h"/>
                                          </p:val>
                                        </p:tav>
                                      </p:tavLst>
                                    </p:anim>
                                  </p:childTnLst>
                                </p:cTn>
                              </p:par>
                            </p:childTnLst>
                          </p:cTn>
                        </p:par>
                        <p:par>
                          <p:cTn id="75" fill="hold">
                            <p:stCondLst>
                              <p:cond delay="1500"/>
                            </p:stCondLst>
                            <p:childTnLst>
                              <p:par>
                                <p:cTn id="76" presetID="22" presetClass="entr" presetSubtype="8" fill="hold" grpId="0" nodeType="afterEffect">
                                  <p:stCondLst>
                                    <p:cond delay="0"/>
                                  </p:stCondLst>
                                  <p:childTnLst>
                                    <p:set>
                                      <p:cBhvr>
                                        <p:cTn id="77" dur="1" fill="hold">
                                          <p:stCondLst>
                                            <p:cond delay="0"/>
                                          </p:stCondLst>
                                        </p:cTn>
                                        <p:tgtEl>
                                          <p:spTgt spid="6291"/>
                                        </p:tgtEl>
                                        <p:attrNameLst>
                                          <p:attrName>style.visibility</p:attrName>
                                        </p:attrNameLst>
                                      </p:cBhvr>
                                      <p:to>
                                        <p:strVal val="visible"/>
                                      </p:to>
                                    </p:set>
                                    <p:animEffect transition="in" filter="wipe(left)">
                                      <p:cBhvr>
                                        <p:cTn id="78" dur="500"/>
                                        <p:tgtEl>
                                          <p:spTgt spid="629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6267"/>
                                        </p:tgtEl>
                                        <p:attrNameLst>
                                          <p:attrName>style.visibility</p:attrName>
                                        </p:attrNameLst>
                                      </p:cBhvr>
                                      <p:to>
                                        <p:strVal val="visible"/>
                                      </p:to>
                                    </p:set>
                                    <p:animEffect transition="in" filter="wipe(left)">
                                      <p:cBhvr>
                                        <p:cTn id="83" dur="500"/>
                                        <p:tgtEl>
                                          <p:spTgt spid="62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6268"/>
                                        </p:tgtEl>
                                        <p:attrNameLst>
                                          <p:attrName>style.visibility</p:attrName>
                                        </p:attrNameLst>
                                      </p:cBhvr>
                                      <p:to>
                                        <p:strVal val="visible"/>
                                      </p:to>
                                    </p:set>
                                    <p:animEffect transition="in" filter="wipe(left)">
                                      <p:cBhvr>
                                        <p:cTn id="88" dur="500"/>
                                        <p:tgtEl>
                                          <p:spTgt spid="626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6269"/>
                                        </p:tgtEl>
                                        <p:attrNameLst>
                                          <p:attrName>style.visibility</p:attrName>
                                        </p:attrNameLst>
                                      </p:cBhvr>
                                      <p:to>
                                        <p:strVal val="visible"/>
                                      </p:to>
                                    </p:set>
                                    <p:animEffect transition="in" filter="wipe(left)">
                                      <p:cBhvr>
                                        <p:cTn id="93" dur="500"/>
                                        <p:tgtEl>
                                          <p:spTgt spid="6269"/>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wipe(left)">
                                      <p:cBhvr>
                                        <p:cTn id="98" dur="500"/>
                                        <p:tgtEl>
                                          <p:spTgt spid="10"/>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6293"/>
                                        </p:tgtEl>
                                        <p:attrNameLst>
                                          <p:attrName>style.visibility</p:attrName>
                                        </p:attrNameLst>
                                      </p:cBhvr>
                                      <p:to>
                                        <p:strVal val="visible"/>
                                      </p:to>
                                    </p:set>
                                    <p:animEffect transition="in" filter="blinds(horizontal)">
                                      <p:cBhvr>
                                        <p:cTn id="103" dur="500"/>
                                        <p:tgtEl>
                                          <p:spTgt spid="6293"/>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6292"/>
                                        </p:tgtEl>
                                        <p:attrNameLst>
                                          <p:attrName>style.visibility</p:attrName>
                                        </p:attrNameLst>
                                      </p:cBhvr>
                                      <p:to>
                                        <p:strVal val="visible"/>
                                      </p:to>
                                    </p:set>
                                    <p:animEffect transition="in" filter="blinds(horizontal)">
                                      <p:cBhvr>
                                        <p:cTn id="108" dur="500"/>
                                        <p:tgtEl>
                                          <p:spTgt spid="6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utoUpdateAnimBg="0"/>
      <p:bldP spid="6273" grpId="0" animBg="1"/>
      <p:bldP spid="6280" grpId="0" animBg="1"/>
      <p:bldP spid="6281" grpId="0" autoUpdateAnimBg="0"/>
      <p:bldP spid="6282" grpId="0" animBg="1"/>
      <p:bldP spid="6283" grpId="0" autoUpdateAnimBg="0"/>
      <p:bldP spid="6286" grpId="0" animBg="1"/>
      <p:bldP spid="6287" grpId="0" autoUpdateAnimBg="0"/>
      <p:bldP spid="6290" grpId="0" animBg="1"/>
      <p:bldP spid="6291" grpId="0" autoUpdateAnimBg="0"/>
      <p:bldP spid="6292" grpId="0" animBg="1" autoUpdateAnimBg="0"/>
      <p:bldP spid="6293" grpId="0" autoUpdateAnimBg="0"/>
      <p:bldP spid="6294"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ChangeArrowheads="1"/>
          </p:cNvSpPr>
          <p:nvPr/>
        </p:nvSpPr>
        <p:spPr bwMode="auto">
          <a:xfrm>
            <a:off x="571500" y="285750"/>
            <a:ext cx="77152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Clr>
                <a:srgbClr val="CC3300"/>
              </a:buClr>
              <a:buSzPct val="150000"/>
              <a:buFontTx/>
              <a:buNone/>
            </a:pPr>
            <a:r>
              <a:rPr lang="zh-CN" altLang="en-US" sz="2800" dirty="0">
                <a:solidFill>
                  <a:schemeClr val="accent2"/>
                </a:solidFill>
              </a:rPr>
              <a:t>例题</a:t>
            </a:r>
            <a:r>
              <a:rPr lang="en-US" altLang="zh-CN" sz="2800" dirty="0">
                <a:solidFill>
                  <a:schemeClr val="accent2"/>
                </a:solidFill>
              </a:rPr>
              <a:t>1</a:t>
            </a:r>
            <a:r>
              <a:rPr lang="zh-CN" altLang="en-US" sz="2800" dirty="0">
                <a:solidFill>
                  <a:schemeClr val="accent2"/>
                </a:solidFill>
              </a:rPr>
              <a:t>，唯一要注意的就是束缚电荷所分布的表面的方向是指向内部（介质的外法线方向）</a:t>
            </a:r>
            <a:endParaRPr lang="en-US" altLang="zh-CN" sz="2800" dirty="0">
              <a:solidFill>
                <a:schemeClr val="accent2"/>
              </a:solidFill>
            </a:endParaRPr>
          </a:p>
        </p:txBody>
      </p:sp>
      <p:sp>
        <p:nvSpPr>
          <p:cNvPr id="23555"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(21)</a:t>
            </a:r>
            <a:endParaRPr lang="zh-CN" altLang="en-US" sz="2800">
              <a:solidFill>
                <a:srgbClr val="C00000"/>
              </a:solidFill>
            </a:endParaRPr>
          </a:p>
        </p:txBody>
      </p:sp>
    </p:spTree>
  </p:cSld>
  <p:clrMapOvr>
    <a:masterClrMapping/>
  </p:clrMapOvr>
  <p:transition>
    <p:zoom dir="in"/>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307" y="244358"/>
            <a:ext cx="8407400" cy="516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126" y="188640"/>
            <a:ext cx="8210550" cy="514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12146" y="2128560"/>
            <a:ext cx="792088" cy="523220"/>
          </a:xfrm>
          <a:prstGeom prst="rect">
            <a:avLst/>
          </a:prstGeom>
          <a:noFill/>
        </p:spPr>
        <p:txBody>
          <a:bodyPr wrap="square" rtlCol="0">
            <a:spAutoFit/>
          </a:bodyPr>
          <a:lstStyle/>
          <a:p>
            <a:r>
              <a:rPr lang="en-US" altLang="zh-CN" dirty="0"/>
              <a:t>= 4</a:t>
            </a:r>
            <a:endParaRPr lang="zh-CN" altLang="en-US" dirty="0"/>
          </a:p>
        </p:txBody>
      </p:sp>
      <p:graphicFrame>
        <p:nvGraphicFramePr>
          <p:cNvPr id="3" name="对象 2"/>
          <p:cNvGraphicFramePr>
            <a:graphicFrameLocks noChangeAspect="1"/>
          </p:cNvGraphicFramePr>
          <p:nvPr/>
        </p:nvGraphicFramePr>
        <p:xfrm>
          <a:off x="2771800" y="1988840"/>
          <a:ext cx="440346" cy="802660"/>
        </p:xfrm>
        <a:graphic>
          <a:graphicData uri="http://schemas.openxmlformats.org/presentationml/2006/ole">
            <mc:AlternateContent xmlns:mc="http://schemas.openxmlformats.org/markup-compatibility/2006">
              <mc:Choice xmlns:v="urn:schemas-microsoft-com:vml" Requires="v">
                <p:oleObj spid="_x0000_s63688" name="Equation" r:id="rId3" imgW="3648075" imgH="5476875" progId="Equation.DSMT4">
                  <p:embed/>
                </p:oleObj>
              </mc:Choice>
              <mc:Fallback>
                <p:oleObj name="Equation" r:id="rId3" imgW="3648075" imgH="5476875" progId="Equation.DSMT4">
                  <p:embed/>
                  <p:pic>
                    <p:nvPicPr>
                      <p:cNvPr id="0" name="Object 1027"/>
                      <p:cNvPicPr>
                        <a:picLocks noChangeAspect="1" noChangeArrowheads="1"/>
                      </p:cNvPicPr>
                      <p:nvPr/>
                    </p:nvPicPr>
                    <p:blipFill>
                      <a:blip r:embed="rId4"/>
                      <a:srcRect/>
                      <a:stretch>
                        <a:fillRect/>
                      </a:stretch>
                    </p:blipFill>
                    <p:spPr bwMode="auto">
                      <a:xfrm>
                        <a:off x="2771800" y="1988840"/>
                        <a:ext cx="440346" cy="802660"/>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nvGraphicFramePr>
        <p:xfrm>
          <a:off x="755576" y="5589240"/>
          <a:ext cx="2378075" cy="1130300"/>
        </p:xfrm>
        <a:graphic>
          <a:graphicData uri="http://schemas.openxmlformats.org/presentationml/2006/ole">
            <mc:AlternateContent xmlns:mc="http://schemas.openxmlformats.org/markup-compatibility/2006">
              <mc:Choice xmlns:v="urn:schemas-microsoft-com:vml" Requires="v">
                <p:oleObj spid="_x0000_s63689" name="Equation" r:id="rId5" imgW="28032075" imgH="10963275" progId="Equation.DSMT4">
                  <p:embed/>
                </p:oleObj>
              </mc:Choice>
              <mc:Fallback>
                <p:oleObj name="Equation" r:id="rId5" imgW="28032075" imgH="10963275" progId="Equation.DSMT4">
                  <p:embed/>
                  <p:pic>
                    <p:nvPicPr>
                      <p:cNvPr id="0" name="对象 2"/>
                      <p:cNvPicPr>
                        <a:picLocks noChangeAspect="1" noChangeArrowheads="1"/>
                      </p:cNvPicPr>
                      <p:nvPr/>
                    </p:nvPicPr>
                    <p:blipFill>
                      <a:blip r:embed="rId6"/>
                      <a:srcRect/>
                      <a:stretch>
                        <a:fillRect/>
                      </a:stretch>
                    </p:blipFill>
                    <p:spPr bwMode="auto">
                      <a:xfrm>
                        <a:off x="755576" y="5589240"/>
                        <a:ext cx="2378075" cy="1130300"/>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nvGraphicFramePr>
        <p:xfrm>
          <a:off x="5647143" y="476672"/>
          <a:ext cx="3000375" cy="1789112"/>
        </p:xfrm>
        <a:graphic>
          <a:graphicData uri="http://schemas.openxmlformats.org/presentationml/2006/ole">
            <mc:AlternateContent xmlns:mc="http://schemas.openxmlformats.org/markup-compatibility/2006">
              <mc:Choice xmlns:v="urn:schemas-microsoft-com:vml" Requires="v">
                <p:oleObj spid="_x0000_s63690" name="Equation" r:id="rId7" imgW="35347275" imgH="17364075" progId="Equation.DSMT4">
                  <p:embed/>
                </p:oleObj>
              </mc:Choice>
              <mc:Fallback>
                <p:oleObj name="Equation" r:id="rId7" imgW="35347275" imgH="17364075" progId="Equation.DSMT4">
                  <p:embed/>
                  <p:pic>
                    <p:nvPicPr>
                      <p:cNvPr id="0" name="对象 1"/>
                      <p:cNvPicPr>
                        <a:picLocks noChangeAspect="1" noChangeArrowheads="1"/>
                      </p:cNvPicPr>
                      <p:nvPr/>
                    </p:nvPicPr>
                    <p:blipFill>
                      <a:blip r:embed="rId8"/>
                      <a:srcRect/>
                      <a:stretch>
                        <a:fillRect/>
                      </a:stretch>
                    </p:blipFill>
                    <p:spPr bwMode="auto">
                      <a:xfrm>
                        <a:off x="5647143" y="476672"/>
                        <a:ext cx="3000375" cy="1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3602907" y="5439641"/>
            <a:ext cx="5472608" cy="1384995"/>
          </a:xfrm>
          <a:prstGeom prst="rect">
            <a:avLst/>
          </a:prstGeom>
          <a:noFill/>
        </p:spPr>
        <p:txBody>
          <a:bodyPr wrap="square" rtlCol="0">
            <a:spAutoFit/>
          </a:bodyPr>
          <a:lstStyle/>
          <a:p>
            <a:r>
              <a:rPr lang="zh-CN" altLang="en-US" dirty="0"/>
              <a:t>为什么总电场始终不变？</a:t>
            </a:r>
            <a:endParaRPr lang="en-US" altLang="zh-CN" dirty="0"/>
          </a:p>
          <a:p>
            <a:r>
              <a:rPr lang="zh-CN" altLang="en-US" dirty="0"/>
              <a:t>导体静电平衡下是等势体，两板之间的电势差处处相等</a:t>
            </a:r>
            <a:endParaRPr lang="zh-CN" alt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491"/>
                                        </p:tgtEl>
                                        <p:attrNameLst>
                                          <p:attrName>style.visibility</p:attrName>
                                        </p:attrNameLst>
                                      </p:cBhvr>
                                      <p:to>
                                        <p:strVal val="visible"/>
                                      </p:to>
                                    </p:set>
                                    <p:animEffect transition="in" filter="fade">
                                      <p:cBhvr>
                                        <p:cTn id="7" dur="500"/>
                                        <p:tgtEl>
                                          <p:spTgt spid="634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160834" y="3501008"/>
          <a:ext cx="4915222" cy="3274843"/>
        </p:xfrm>
        <a:graphic>
          <a:graphicData uri="http://schemas.openxmlformats.org/presentationml/2006/ole">
            <mc:AlternateContent xmlns:mc="http://schemas.openxmlformats.org/markup-compatibility/2006">
              <mc:Choice xmlns:v="urn:schemas-microsoft-com:vml" Requires="v">
                <p:oleObj spid="_x0000_s64632" name="Equation" r:id="rId1" imgW="62169675" imgH="34128075" progId="Equation.DSMT4">
                  <p:embed/>
                </p:oleObj>
              </mc:Choice>
              <mc:Fallback>
                <p:oleObj name="Equation" r:id="rId1" imgW="62169675" imgH="34128075" progId="Equation.DSMT4">
                  <p:embed/>
                  <p:pic>
                    <p:nvPicPr>
                      <p:cNvPr id="0" name="对象 5"/>
                      <p:cNvPicPr>
                        <a:picLocks noChangeAspect="1" noChangeArrowheads="1"/>
                      </p:cNvPicPr>
                      <p:nvPr/>
                    </p:nvPicPr>
                    <p:blipFill>
                      <a:blip r:embed="rId2"/>
                      <a:srcRect/>
                      <a:stretch>
                        <a:fillRect/>
                      </a:stretch>
                    </p:blipFill>
                    <p:spPr bwMode="auto">
                      <a:xfrm>
                        <a:off x="160834" y="3501008"/>
                        <a:ext cx="4915222" cy="3274843"/>
                      </a:xfrm>
                      <a:prstGeom prst="rect">
                        <a:avLst/>
                      </a:prstGeom>
                      <a:noFill/>
                      <a:ln>
                        <a:noFill/>
                      </a:ln>
                    </p:spPr>
                  </p:pic>
                </p:oleObj>
              </mc:Fallback>
            </mc:AlternateContent>
          </a:graphicData>
        </a:graphic>
      </p:graphicFrame>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0"/>
            <a:ext cx="5406820" cy="3391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对象 7"/>
          <p:cNvGraphicFramePr>
            <a:graphicFrameLocks noChangeAspect="1"/>
          </p:cNvGraphicFramePr>
          <p:nvPr/>
        </p:nvGraphicFramePr>
        <p:xfrm>
          <a:off x="5508104" y="1124744"/>
          <a:ext cx="3532187" cy="2089150"/>
        </p:xfrm>
        <a:graphic>
          <a:graphicData uri="http://schemas.openxmlformats.org/presentationml/2006/ole">
            <mc:AlternateContent xmlns:mc="http://schemas.openxmlformats.org/markup-compatibility/2006">
              <mc:Choice xmlns:v="urn:schemas-microsoft-com:vml" Requires="v">
                <p:oleObj spid="_x0000_s64633" name="Equation" r:id="rId4" imgW="46320075" imgH="22545675" progId="Equation.DSMT4">
                  <p:embed/>
                </p:oleObj>
              </mc:Choice>
              <mc:Fallback>
                <p:oleObj name="Equation" r:id="rId4" imgW="46320075" imgH="22545675" progId="Equation.DSMT4">
                  <p:embed/>
                  <p:pic>
                    <p:nvPicPr>
                      <p:cNvPr id="0" name="对象 6"/>
                      <p:cNvPicPr>
                        <a:picLocks noChangeAspect="1" noChangeArrowheads="1"/>
                      </p:cNvPicPr>
                      <p:nvPr/>
                    </p:nvPicPr>
                    <p:blipFill>
                      <a:blip r:embed="rId5"/>
                      <a:srcRect/>
                      <a:stretch>
                        <a:fillRect/>
                      </a:stretch>
                    </p:blipFill>
                    <p:spPr bwMode="auto">
                      <a:xfrm>
                        <a:off x="5508104" y="1124744"/>
                        <a:ext cx="3532187" cy="2089150"/>
                      </a:xfrm>
                      <a:prstGeom prst="rect">
                        <a:avLst/>
                      </a:prstGeom>
                      <a:noFill/>
                      <a:ln>
                        <a:noFill/>
                      </a:ln>
                    </p:spPr>
                  </p:pic>
                </p:oleObj>
              </mc:Fallback>
            </mc:AlternateContent>
          </a:graphicData>
        </a:graphic>
      </p:graphicFrame>
      <p:sp>
        <p:nvSpPr>
          <p:cNvPr id="3" name="文本框 2"/>
          <p:cNvSpPr txBox="1"/>
          <p:nvPr/>
        </p:nvSpPr>
        <p:spPr>
          <a:xfrm>
            <a:off x="5004048" y="3789040"/>
            <a:ext cx="4139951" cy="3108543"/>
          </a:xfrm>
          <a:prstGeom prst="rect">
            <a:avLst/>
          </a:prstGeom>
          <a:noFill/>
        </p:spPr>
        <p:txBody>
          <a:bodyPr wrap="square" rtlCol="0">
            <a:spAutoFit/>
          </a:bodyPr>
          <a:lstStyle/>
          <a:p>
            <a:r>
              <a:rPr lang="en-US" altLang="zh-CN" i="1" dirty="0" smtClean="0">
                <a:solidFill>
                  <a:srgbClr val="FF0000"/>
                </a:solidFill>
              </a:rPr>
              <a:t>E    </a:t>
            </a:r>
            <a:r>
              <a:rPr lang="zh-CN" altLang="en-US" dirty="0" smtClean="0">
                <a:solidFill>
                  <a:srgbClr val="FF0000"/>
                </a:solidFill>
              </a:rPr>
              <a:t>对应于总电荷面密度</a:t>
            </a:r>
            <a:endParaRPr lang="en-US" altLang="zh-CN" dirty="0" smtClean="0">
              <a:solidFill>
                <a:srgbClr val="FF0000"/>
              </a:solidFill>
            </a:endParaRPr>
          </a:p>
          <a:p>
            <a:endParaRPr lang="en-US" altLang="zh-CN" i="1" dirty="0" smtClean="0">
              <a:solidFill>
                <a:srgbClr val="FF0000"/>
              </a:solidFill>
            </a:endParaRPr>
          </a:p>
          <a:p>
            <a:r>
              <a:rPr lang="en-US" altLang="zh-CN" i="1" dirty="0" smtClean="0">
                <a:solidFill>
                  <a:srgbClr val="FF0000"/>
                </a:solidFill>
              </a:rPr>
              <a:t>P </a:t>
            </a:r>
            <a:r>
              <a:rPr lang="zh-CN" altLang="en-US" dirty="0" smtClean="0">
                <a:solidFill>
                  <a:srgbClr val="FF0000"/>
                </a:solidFill>
              </a:rPr>
              <a:t>对应于极化电荷面密度</a:t>
            </a:r>
            <a:endParaRPr lang="zh-CN" altLang="en-US" dirty="0">
              <a:solidFill>
                <a:srgbClr val="FF0000"/>
              </a:solidFill>
            </a:endParaRPr>
          </a:p>
          <a:p>
            <a:endParaRPr lang="en-US" altLang="zh-CN" i="1" dirty="0" smtClean="0">
              <a:solidFill>
                <a:srgbClr val="FF0000"/>
              </a:solidFill>
            </a:endParaRPr>
          </a:p>
          <a:p>
            <a:r>
              <a:rPr lang="en-US" altLang="zh-CN" i="1" dirty="0" smtClean="0">
                <a:solidFill>
                  <a:srgbClr val="FF0000"/>
                </a:solidFill>
              </a:rPr>
              <a:t>D </a:t>
            </a:r>
            <a:r>
              <a:rPr lang="zh-CN" altLang="en-US" dirty="0" smtClean="0">
                <a:solidFill>
                  <a:srgbClr val="FF0000"/>
                </a:solidFill>
              </a:rPr>
              <a:t>对应于自由电荷面密度</a:t>
            </a:r>
            <a:endParaRPr lang="zh-CN" altLang="en-US" dirty="0">
              <a:solidFill>
                <a:srgbClr val="FF0000"/>
              </a:solidFill>
            </a:endParaRPr>
          </a:p>
          <a:p>
            <a:endParaRPr lang="en-US" altLang="zh-CN" dirty="0" smtClean="0">
              <a:solidFill>
                <a:srgbClr val="FF0000"/>
              </a:solidFill>
            </a:endParaRPr>
          </a:p>
          <a:p>
            <a:endParaRPr lang="zh-CN" altLang="en-US" dirty="0">
              <a:solidFill>
                <a:srgbClr val="FF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126" y="188640"/>
            <a:ext cx="8210550" cy="514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62" y="260648"/>
            <a:ext cx="8248650" cy="534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538"/>
                                        </p:tgtEl>
                                        <p:attrNameLst>
                                          <p:attrName>style.visibility</p:attrName>
                                        </p:attrNameLst>
                                      </p:cBhvr>
                                      <p:to>
                                        <p:strVal val="visible"/>
                                      </p:to>
                                    </p:set>
                                    <p:animEffect transition="in" filter="fade">
                                      <p:cBhvr>
                                        <p:cTn id="12" dur="5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1"/>
          <p:cNvGrpSpPr/>
          <p:nvPr/>
        </p:nvGrpSpPr>
        <p:grpSpPr bwMode="auto">
          <a:xfrm>
            <a:off x="6019800" y="1676400"/>
            <a:ext cx="2673350" cy="2895600"/>
            <a:chOff x="3792" y="1056"/>
            <a:chExt cx="1684" cy="1824"/>
          </a:xfrm>
        </p:grpSpPr>
        <p:grpSp>
          <p:nvGrpSpPr>
            <p:cNvPr id="24598" name="Group 68"/>
            <p:cNvGrpSpPr/>
            <p:nvPr/>
          </p:nvGrpSpPr>
          <p:grpSpPr bwMode="auto">
            <a:xfrm>
              <a:off x="3792" y="1344"/>
              <a:ext cx="336" cy="1440"/>
              <a:chOff x="3792" y="1344"/>
              <a:chExt cx="336" cy="1440"/>
            </a:xfrm>
          </p:grpSpPr>
          <p:sp>
            <p:nvSpPr>
              <p:cNvPr id="24616" name="Rectangle 15"/>
              <p:cNvSpPr>
                <a:spLocks noChangeArrowheads="1"/>
              </p:cNvSpPr>
              <p:nvPr/>
            </p:nvSpPr>
            <p:spPr bwMode="auto">
              <a:xfrm>
                <a:off x="3792" y="1512"/>
                <a:ext cx="288" cy="1248"/>
              </a:xfrm>
              <a:prstGeom prst="rect">
                <a:avLst/>
              </a:prstGeom>
              <a:solidFill>
                <a:srgbClr val="FFFFFF"/>
              </a:solid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400" b="0"/>
              </a:p>
            </p:txBody>
          </p:sp>
          <p:sp>
            <p:nvSpPr>
              <p:cNvPr id="24617" name="Text Box 17"/>
              <p:cNvSpPr txBox="1">
                <a:spLocks noChangeArrowheads="1"/>
              </p:cNvSpPr>
              <p:nvPr/>
            </p:nvSpPr>
            <p:spPr bwMode="auto">
              <a:xfrm>
                <a:off x="3888" y="148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24618" name="Text Box 20"/>
              <p:cNvSpPr txBox="1">
                <a:spLocks noChangeArrowheads="1"/>
              </p:cNvSpPr>
              <p:nvPr/>
            </p:nvSpPr>
            <p:spPr bwMode="auto">
              <a:xfrm>
                <a:off x="3888" y="187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24619" name="Text Box 22"/>
              <p:cNvSpPr txBox="1">
                <a:spLocks noChangeArrowheads="1"/>
              </p:cNvSpPr>
              <p:nvPr/>
            </p:nvSpPr>
            <p:spPr bwMode="auto">
              <a:xfrm>
                <a:off x="3888" y="22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24620" name="Text Box 23"/>
              <p:cNvSpPr txBox="1">
                <a:spLocks noChangeArrowheads="1"/>
              </p:cNvSpPr>
              <p:nvPr/>
            </p:nvSpPr>
            <p:spPr bwMode="auto">
              <a:xfrm>
                <a:off x="3888" y="249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graphicFrame>
            <p:nvGraphicFramePr>
              <p:cNvPr id="24621" name="Object 49"/>
              <p:cNvGraphicFramePr>
                <a:graphicFrameLocks noChangeAspect="1"/>
              </p:cNvGraphicFramePr>
              <p:nvPr/>
            </p:nvGraphicFramePr>
            <p:xfrm>
              <a:off x="3884" y="1344"/>
              <a:ext cx="200" cy="158"/>
            </p:xfrm>
            <a:graphic>
              <a:graphicData uri="http://schemas.openxmlformats.org/presentationml/2006/ole">
                <mc:AlternateContent xmlns:mc="http://schemas.openxmlformats.org/markup-compatibility/2006">
                  <mc:Choice xmlns:v="urn:schemas-microsoft-com:vml" Requires="v">
                    <p:oleObj spid="_x0000_s25174" name="Equation" r:id="rId1" imgW="254000" imgH="165100" progId="Equation.3">
                      <p:embed/>
                    </p:oleObj>
                  </mc:Choice>
                  <mc:Fallback>
                    <p:oleObj name="Equation" r:id="rId1" imgW="254000" imgH="165100" progId="Equation.3">
                      <p:embed/>
                      <p:pic>
                        <p:nvPicPr>
                          <p:cNvPr id="0" name="Object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 y="1344"/>
                            <a:ext cx="200"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599" name="Group 69"/>
            <p:cNvGrpSpPr/>
            <p:nvPr/>
          </p:nvGrpSpPr>
          <p:grpSpPr bwMode="auto">
            <a:xfrm>
              <a:off x="5088" y="1296"/>
              <a:ext cx="388" cy="1488"/>
              <a:chOff x="5084" y="1296"/>
              <a:chExt cx="388" cy="1488"/>
            </a:xfrm>
          </p:grpSpPr>
          <p:sp>
            <p:nvSpPr>
              <p:cNvPr id="24610" name="Rectangle 14"/>
              <p:cNvSpPr>
                <a:spLocks noChangeArrowheads="1"/>
              </p:cNvSpPr>
              <p:nvPr/>
            </p:nvSpPr>
            <p:spPr bwMode="auto">
              <a:xfrm>
                <a:off x="5197" y="1488"/>
                <a:ext cx="275" cy="1248"/>
              </a:xfrm>
              <a:prstGeom prst="rect">
                <a:avLst/>
              </a:prstGeom>
              <a:solidFill>
                <a:srgbClr val="FFFFFF"/>
              </a:solid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4611" name="Text Box 30"/>
              <p:cNvSpPr txBox="1">
                <a:spLocks noChangeArrowheads="1"/>
              </p:cNvSpPr>
              <p:nvPr/>
            </p:nvSpPr>
            <p:spPr bwMode="auto">
              <a:xfrm>
                <a:off x="5197" y="1392"/>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24612" name="Text Box 33"/>
              <p:cNvSpPr txBox="1">
                <a:spLocks noChangeArrowheads="1"/>
              </p:cNvSpPr>
              <p:nvPr/>
            </p:nvSpPr>
            <p:spPr bwMode="auto">
              <a:xfrm>
                <a:off x="5197" y="1776"/>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24613" name="Text Box 35"/>
              <p:cNvSpPr txBox="1">
                <a:spLocks noChangeArrowheads="1"/>
              </p:cNvSpPr>
              <p:nvPr/>
            </p:nvSpPr>
            <p:spPr bwMode="auto">
              <a:xfrm>
                <a:off x="5197" y="2131"/>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24614" name="Text Box 36"/>
              <p:cNvSpPr txBox="1">
                <a:spLocks noChangeArrowheads="1"/>
              </p:cNvSpPr>
              <p:nvPr/>
            </p:nvSpPr>
            <p:spPr bwMode="auto">
              <a:xfrm>
                <a:off x="5184" y="2419"/>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graphicFrame>
            <p:nvGraphicFramePr>
              <p:cNvPr id="24615" name="Object 50"/>
              <p:cNvGraphicFramePr>
                <a:graphicFrameLocks noChangeAspect="1"/>
              </p:cNvGraphicFramePr>
              <p:nvPr/>
            </p:nvGraphicFramePr>
            <p:xfrm>
              <a:off x="5084" y="1296"/>
              <a:ext cx="368" cy="151"/>
            </p:xfrm>
            <a:graphic>
              <a:graphicData uri="http://schemas.openxmlformats.org/presentationml/2006/ole">
                <mc:AlternateContent xmlns:mc="http://schemas.openxmlformats.org/markup-compatibility/2006">
                  <mc:Choice xmlns:v="urn:schemas-microsoft-com:vml" Requires="v">
                    <p:oleObj spid="_x0000_s25175" name="Equation" r:id="rId3" imgW="622300" imgH="165100" progId="Equation.3">
                      <p:embed/>
                    </p:oleObj>
                  </mc:Choice>
                  <mc:Fallback>
                    <p:oleObj name="Equation" r:id="rId3" imgW="622300" imgH="165100" progId="Equation.3">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4" y="1296"/>
                            <a:ext cx="36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00" name="Group 70"/>
            <p:cNvGrpSpPr/>
            <p:nvPr/>
          </p:nvGrpSpPr>
          <p:grpSpPr bwMode="auto">
            <a:xfrm>
              <a:off x="4216" y="1056"/>
              <a:ext cx="771" cy="1824"/>
              <a:chOff x="4212" y="1056"/>
              <a:chExt cx="771" cy="1824"/>
            </a:xfrm>
          </p:grpSpPr>
          <p:sp>
            <p:nvSpPr>
              <p:cNvPr id="20496" name="Rectangle 16"/>
              <p:cNvSpPr>
                <a:spLocks noChangeArrowheads="1"/>
              </p:cNvSpPr>
              <p:nvPr/>
            </p:nvSpPr>
            <p:spPr bwMode="auto">
              <a:xfrm>
                <a:off x="4416" y="1296"/>
                <a:ext cx="432" cy="1584"/>
              </a:xfrm>
              <a:prstGeom prst="rect">
                <a:avLst/>
              </a:prstGeom>
              <a:gradFill rotWithShape="0">
                <a:gsLst>
                  <a:gs pos="0">
                    <a:schemeClr val="accent1"/>
                  </a:gs>
                  <a:gs pos="100000">
                    <a:schemeClr val="accent1">
                      <a:gamma/>
                      <a:shade val="79216"/>
                      <a:invGamma/>
                    </a:schemeClr>
                  </a:gs>
                </a:gsLst>
                <a:path path="shape">
                  <a:fillToRect l="50000" t="50000" r="50000" b="50000"/>
                </a:path>
              </a:gradFill>
              <a:ln w="28575">
                <a:solidFill>
                  <a:schemeClr val="accent2"/>
                </a:solidFill>
                <a:miter lim="800000"/>
              </a:ln>
              <a:effectLst/>
            </p:spPr>
            <p:txBody>
              <a:bodyPr wrap="none" anchor="ctr"/>
              <a:lstStyle/>
              <a:p>
                <a:pPr eaLnBrk="1" hangingPunct="1">
                  <a:defRPr/>
                </a:pPr>
                <a:endParaRPr lang="en-US"/>
              </a:p>
            </p:txBody>
          </p:sp>
          <p:sp>
            <p:nvSpPr>
              <p:cNvPr id="24602" name="Text Box 25"/>
              <p:cNvSpPr txBox="1">
                <a:spLocks noChangeArrowheads="1"/>
              </p:cNvSpPr>
              <p:nvPr/>
            </p:nvSpPr>
            <p:spPr bwMode="auto">
              <a:xfrm>
                <a:off x="4656" y="145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p>
            </p:txBody>
          </p:sp>
          <p:sp>
            <p:nvSpPr>
              <p:cNvPr id="24603" name="Text Box 27"/>
              <p:cNvSpPr txBox="1">
                <a:spLocks noChangeArrowheads="1"/>
              </p:cNvSpPr>
              <p:nvPr/>
            </p:nvSpPr>
            <p:spPr bwMode="auto">
              <a:xfrm>
                <a:off x="4656" y="193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p>
            </p:txBody>
          </p:sp>
          <p:sp>
            <p:nvSpPr>
              <p:cNvPr id="24604" name="Text Box 29"/>
              <p:cNvSpPr txBox="1">
                <a:spLocks noChangeArrowheads="1"/>
              </p:cNvSpPr>
              <p:nvPr/>
            </p:nvSpPr>
            <p:spPr bwMode="auto">
              <a:xfrm>
                <a:off x="4656" y="23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a:solidFill>
                    <a:srgbClr val="CC3300"/>
                  </a:solidFill>
                </a:endParaRPr>
              </a:p>
            </p:txBody>
          </p:sp>
          <p:sp>
            <p:nvSpPr>
              <p:cNvPr id="24605" name="Text Box 40"/>
              <p:cNvSpPr txBox="1">
                <a:spLocks noChangeArrowheads="1"/>
              </p:cNvSpPr>
              <p:nvPr/>
            </p:nvSpPr>
            <p:spPr bwMode="auto">
              <a:xfrm>
                <a:off x="4368" y="1392"/>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sp>
            <p:nvSpPr>
              <p:cNvPr id="24606" name="Text Box 41"/>
              <p:cNvSpPr txBox="1">
                <a:spLocks noChangeArrowheads="1"/>
              </p:cNvSpPr>
              <p:nvPr/>
            </p:nvSpPr>
            <p:spPr bwMode="auto">
              <a:xfrm>
                <a:off x="4368" y="1872"/>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sp>
            <p:nvSpPr>
              <p:cNvPr id="24607" name="Text Box 42"/>
              <p:cNvSpPr txBox="1">
                <a:spLocks noChangeArrowheads="1"/>
              </p:cNvSpPr>
              <p:nvPr/>
            </p:nvSpPr>
            <p:spPr bwMode="auto">
              <a:xfrm>
                <a:off x="4368" y="227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graphicFrame>
            <p:nvGraphicFramePr>
              <p:cNvPr id="24608" name="Object 51"/>
              <p:cNvGraphicFramePr>
                <a:graphicFrameLocks noChangeAspect="1"/>
              </p:cNvGraphicFramePr>
              <p:nvPr/>
            </p:nvGraphicFramePr>
            <p:xfrm>
              <a:off x="4212" y="1056"/>
              <a:ext cx="423" cy="208"/>
            </p:xfrm>
            <a:graphic>
              <a:graphicData uri="http://schemas.openxmlformats.org/presentationml/2006/ole">
                <mc:AlternateContent xmlns:mc="http://schemas.openxmlformats.org/markup-compatibility/2006">
                  <mc:Choice xmlns:v="urn:schemas-microsoft-com:vml" Requires="v">
                    <p:oleObj spid="_x0000_s25176" name="Equation" r:id="rId5" imgW="749300" imgH="292100" progId="Equation.3">
                      <p:embed/>
                    </p:oleObj>
                  </mc:Choice>
                  <mc:Fallback>
                    <p:oleObj name="Equation" r:id="rId5" imgW="749300" imgH="292100" progId="Equation.3">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2" y="1056"/>
                            <a:ext cx="423"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09" name="Object 52"/>
              <p:cNvGraphicFramePr>
                <a:graphicFrameLocks noChangeAspect="1"/>
              </p:cNvGraphicFramePr>
              <p:nvPr/>
            </p:nvGraphicFramePr>
            <p:xfrm>
              <a:off x="4744" y="1056"/>
              <a:ext cx="239" cy="208"/>
            </p:xfrm>
            <a:graphic>
              <a:graphicData uri="http://schemas.openxmlformats.org/presentationml/2006/ole">
                <mc:AlternateContent xmlns:mc="http://schemas.openxmlformats.org/markup-compatibility/2006">
                  <mc:Choice xmlns:v="urn:schemas-microsoft-com:vml" Requires="v">
                    <p:oleObj spid="_x0000_s25177" name="Equation" r:id="rId7" imgW="355600" imgH="292100" progId="Equation.3">
                      <p:embed/>
                    </p:oleObj>
                  </mc:Choice>
                  <mc:Fallback>
                    <p:oleObj name="Equation" r:id="rId7" imgW="355600" imgH="292100" progId="Equation.3">
                      <p:embed/>
                      <p:pic>
                        <p:nvPicPr>
                          <p:cNvPr id="0" name="Object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4" y="1056"/>
                            <a:ext cx="239"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6" name="Group 77"/>
          <p:cNvGrpSpPr/>
          <p:nvPr/>
        </p:nvGrpSpPr>
        <p:grpSpPr bwMode="auto">
          <a:xfrm>
            <a:off x="125413" y="179388"/>
            <a:ext cx="8910637" cy="2944812"/>
            <a:chOff x="79" y="113"/>
            <a:chExt cx="5613" cy="1855"/>
          </a:xfrm>
        </p:grpSpPr>
        <p:sp>
          <p:nvSpPr>
            <p:cNvPr id="24587" name="Text Box 2"/>
            <p:cNvSpPr txBox="1">
              <a:spLocks noChangeArrowheads="1"/>
            </p:cNvSpPr>
            <p:nvPr/>
          </p:nvSpPr>
          <p:spPr bwMode="auto">
            <a:xfrm>
              <a:off x="79" y="113"/>
              <a:ext cx="556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762000" indent="-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例</a:t>
              </a:r>
              <a:r>
                <a:rPr lang="en-US" altLang="zh-CN" sz="2800">
                  <a:solidFill>
                    <a:schemeClr val="accent2"/>
                  </a:solidFill>
                </a:rPr>
                <a:t>2</a:t>
              </a:r>
              <a:r>
                <a:rPr lang="zh-CN" altLang="en-US" sz="2800">
                  <a:solidFill>
                    <a:schemeClr val="accent2"/>
                  </a:solidFill>
                </a:rPr>
                <a:t>：两块面积相等的大金属板平行放置，分别带有等量异号的电荷。电荷面密度</a:t>
              </a:r>
              <a:endParaRPr lang="zh-CN" altLang="en-US" sz="2800">
                <a:solidFill>
                  <a:schemeClr val="accent2"/>
                </a:solidFill>
              </a:endParaRPr>
            </a:p>
          </p:txBody>
        </p:sp>
        <p:sp>
          <p:nvSpPr>
            <p:cNvPr id="24588" name="Text Box 7"/>
            <p:cNvSpPr txBox="1">
              <a:spLocks noChangeArrowheads="1"/>
            </p:cNvSpPr>
            <p:nvPr/>
          </p:nvSpPr>
          <p:spPr bwMode="auto">
            <a:xfrm>
              <a:off x="5350" y="336"/>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a:t>
              </a:r>
              <a:endParaRPr lang="zh-CN" altLang="en-US" sz="2400" b="0">
                <a:solidFill>
                  <a:schemeClr val="accent2"/>
                </a:solidFill>
              </a:endParaRPr>
            </a:p>
          </p:txBody>
        </p:sp>
        <p:graphicFrame>
          <p:nvGraphicFramePr>
            <p:cNvPr id="24589" name="Object 3"/>
            <p:cNvGraphicFramePr>
              <a:graphicFrameLocks noChangeAspect="1"/>
            </p:cNvGraphicFramePr>
            <p:nvPr/>
          </p:nvGraphicFramePr>
          <p:xfrm>
            <a:off x="3343" y="407"/>
            <a:ext cx="2032" cy="256"/>
          </p:xfrm>
          <a:graphic>
            <a:graphicData uri="http://schemas.openxmlformats.org/presentationml/2006/ole">
              <mc:AlternateContent xmlns:mc="http://schemas.openxmlformats.org/markup-compatibility/2006">
                <mc:Choice xmlns:v="urn:schemas-microsoft-com:vml" Requires="v">
                  <p:oleObj spid="_x0000_s25178" name="Equation" r:id="rId9" imgW="4152900" imgH="393700" progId="Equation.3">
                    <p:embed/>
                  </p:oleObj>
                </mc:Choice>
                <mc:Fallback>
                  <p:oleObj name="Equation" r:id="rId9" imgW="4152900" imgH="3937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3" y="407"/>
                          <a:ext cx="203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90" name="Text Box 4"/>
            <p:cNvSpPr txBox="1">
              <a:spLocks noChangeArrowheads="1"/>
            </p:cNvSpPr>
            <p:nvPr/>
          </p:nvSpPr>
          <p:spPr bwMode="auto">
            <a:xfrm>
              <a:off x="624" y="672"/>
              <a:ext cx="21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两板间平行插入一块</a:t>
              </a:r>
              <a:endParaRPr lang="zh-CN" altLang="en-US" sz="2800" b="0">
                <a:solidFill>
                  <a:schemeClr val="accent2"/>
                </a:solidFill>
              </a:endParaRPr>
            </a:p>
          </p:txBody>
        </p:sp>
        <p:graphicFrame>
          <p:nvGraphicFramePr>
            <p:cNvPr id="24591" name="Object 5"/>
            <p:cNvGraphicFramePr>
              <a:graphicFrameLocks noChangeAspect="1"/>
            </p:cNvGraphicFramePr>
            <p:nvPr/>
          </p:nvGraphicFramePr>
          <p:xfrm>
            <a:off x="2736" y="720"/>
            <a:ext cx="768" cy="287"/>
          </p:xfrm>
          <a:graphic>
            <a:graphicData uri="http://schemas.openxmlformats.org/presentationml/2006/ole">
              <mc:AlternateContent xmlns:mc="http://schemas.openxmlformats.org/markup-compatibility/2006">
                <mc:Choice xmlns:v="urn:schemas-microsoft-com:vml" Requires="v">
                  <p:oleObj spid="_x0000_s25179" name="公式" r:id="rId11" imgW="1473200" imgH="457200" progId="Equation.3">
                    <p:embed/>
                  </p:oleObj>
                </mc:Choice>
                <mc:Fallback>
                  <p:oleObj name="公式" r:id="rId11" imgW="1473200" imgH="457200"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6" y="720"/>
                          <a:ext cx="76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92" name="Text Box 6"/>
            <p:cNvSpPr txBox="1">
              <a:spLocks noChangeArrowheads="1"/>
            </p:cNvSpPr>
            <p:nvPr/>
          </p:nvSpPr>
          <p:spPr bwMode="auto">
            <a:xfrm>
              <a:off x="3460" y="681"/>
              <a:ext cx="19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电介质板。试求：</a:t>
              </a:r>
              <a:endParaRPr lang="zh-CN" altLang="en-US" sz="2400" b="0">
                <a:solidFill>
                  <a:schemeClr val="accent2"/>
                </a:solidFill>
              </a:endParaRPr>
            </a:p>
          </p:txBody>
        </p:sp>
        <p:sp>
          <p:nvSpPr>
            <p:cNvPr id="24593" name="Text Box 8"/>
            <p:cNvSpPr txBox="1">
              <a:spLocks noChangeArrowheads="1"/>
            </p:cNvSpPr>
            <p:nvPr/>
          </p:nvSpPr>
          <p:spPr bwMode="auto">
            <a:xfrm>
              <a:off x="178" y="1008"/>
              <a:ext cx="31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(1) </a:t>
              </a:r>
              <a:r>
                <a:rPr lang="zh-CN" altLang="en-US" sz="2800">
                  <a:solidFill>
                    <a:schemeClr val="accent2"/>
                  </a:solidFill>
                </a:rPr>
                <a:t>缝中的场强和电位移矢量；</a:t>
              </a:r>
              <a:endParaRPr lang="zh-CN" altLang="en-US" sz="2400" b="0">
                <a:solidFill>
                  <a:schemeClr val="accent2"/>
                </a:solidFill>
              </a:endParaRPr>
            </a:p>
          </p:txBody>
        </p:sp>
        <p:grpSp>
          <p:nvGrpSpPr>
            <p:cNvPr id="24594" name="Group 64"/>
            <p:cNvGrpSpPr/>
            <p:nvPr/>
          </p:nvGrpSpPr>
          <p:grpSpPr bwMode="auto">
            <a:xfrm>
              <a:off x="176" y="1344"/>
              <a:ext cx="2506" cy="327"/>
              <a:chOff x="176" y="1392"/>
              <a:chExt cx="2506" cy="327"/>
            </a:xfrm>
          </p:grpSpPr>
          <p:sp>
            <p:nvSpPr>
              <p:cNvPr id="24596" name="Text Box 9"/>
              <p:cNvSpPr txBox="1">
                <a:spLocks noChangeArrowheads="1"/>
              </p:cNvSpPr>
              <p:nvPr/>
            </p:nvSpPr>
            <p:spPr bwMode="auto">
              <a:xfrm>
                <a:off x="176" y="1392"/>
                <a:ext cx="25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(2) </a:t>
                </a:r>
                <a:r>
                  <a:rPr lang="zh-CN" altLang="en-US" sz="2800">
                    <a:solidFill>
                      <a:schemeClr val="accent2"/>
                    </a:solidFill>
                  </a:rPr>
                  <a:t>电介质中的             ；</a:t>
                </a:r>
                <a:endParaRPr lang="zh-CN" altLang="en-US" sz="2400" b="0">
                  <a:solidFill>
                    <a:schemeClr val="accent2"/>
                  </a:solidFill>
                </a:endParaRPr>
              </a:p>
            </p:txBody>
          </p:sp>
          <p:graphicFrame>
            <p:nvGraphicFramePr>
              <p:cNvPr id="24597" name="Object 10"/>
              <p:cNvGraphicFramePr>
                <a:graphicFrameLocks noChangeAspect="1"/>
              </p:cNvGraphicFramePr>
              <p:nvPr/>
            </p:nvGraphicFramePr>
            <p:xfrm>
              <a:off x="1680" y="1416"/>
              <a:ext cx="752" cy="288"/>
            </p:xfrm>
            <a:graphic>
              <a:graphicData uri="http://schemas.openxmlformats.org/presentationml/2006/ole">
                <mc:AlternateContent xmlns:mc="http://schemas.openxmlformats.org/markup-compatibility/2006">
                  <mc:Choice xmlns:v="urn:schemas-microsoft-com:vml" Requires="v">
                    <p:oleObj spid="_x0000_s25180" name="Equation" r:id="rId13" imgW="1435100" imgH="457200" progId="Equation.3">
                      <p:embed/>
                    </p:oleObj>
                  </mc:Choice>
                  <mc:Fallback>
                    <p:oleObj name="Equation" r:id="rId13" imgW="1435100" imgH="4572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80" y="1416"/>
                            <a:ext cx="75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595" name="Text Box 13"/>
            <p:cNvSpPr txBox="1">
              <a:spLocks noChangeArrowheads="1"/>
            </p:cNvSpPr>
            <p:nvPr/>
          </p:nvSpPr>
          <p:spPr bwMode="auto">
            <a:xfrm>
              <a:off x="193" y="1641"/>
              <a:ext cx="33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(3) </a:t>
              </a:r>
              <a:r>
                <a:rPr lang="zh-CN" altLang="en-US" sz="2800">
                  <a:solidFill>
                    <a:schemeClr val="accent2"/>
                  </a:solidFill>
                </a:rPr>
                <a:t>电介质表面束缚电荷面密度。</a:t>
              </a:r>
              <a:endParaRPr lang="zh-CN" altLang="en-US" sz="2400" b="0">
                <a:solidFill>
                  <a:schemeClr val="accent2"/>
                </a:solidFill>
              </a:endParaRPr>
            </a:p>
          </p:txBody>
        </p:sp>
      </p:grpSp>
      <p:graphicFrame>
        <p:nvGraphicFramePr>
          <p:cNvPr id="20536" name="Object 56"/>
          <p:cNvGraphicFramePr>
            <a:graphicFrameLocks noChangeAspect="1"/>
          </p:cNvGraphicFramePr>
          <p:nvPr/>
        </p:nvGraphicFramePr>
        <p:xfrm>
          <a:off x="7151688" y="2819400"/>
          <a:ext cx="407987" cy="457200"/>
        </p:xfrm>
        <a:graphic>
          <a:graphicData uri="http://schemas.openxmlformats.org/presentationml/2006/ole">
            <mc:AlternateContent xmlns:mc="http://schemas.openxmlformats.org/markup-compatibility/2006">
              <mc:Choice xmlns:v="urn:schemas-microsoft-com:vml" Requires="v">
                <p:oleObj spid="_x0000_s25181" name="Equation" r:id="rId15" imgW="419100" imgH="495300" progId="Equation.3">
                  <p:embed/>
                </p:oleObj>
              </mc:Choice>
              <mc:Fallback>
                <p:oleObj name="Equation" r:id="rId15" imgW="419100" imgH="495300" progId="Equation.3">
                  <p:embed/>
                  <p:pic>
                    <p:nvPicPr>
                      <p:cNvPr id="0" name="Object 5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51688" y="2819400"/>
                        <a:ext cx="4079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47" name="Rectangle 67"/>
          <p:cNvSpPr>
            <a:spLocks noChangeArrowheads="1"/>
          </p:cNvSpPr>
          <p:nvPr/>
        </p:nvSpPr>
        <p:spPr bwMode="auto">
          <a:xfrm>
            <a:off x="0" y="3124200"/>
            <a:ext cx="56388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2" name="Text Box 8"/>
          <p:cNvSpPr txBox="1">
            <a:spLocks noChangeArrowheads="1"/>
          </p:cNvSpPr>
          <p:nvPr/>
        </p:nvSpPr>
        <p:spPr bwMode="auto">
          <a:xfrm>
            <a:off x="71438" y="3500438"/>
            <a:ext cx="57864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400">
                <a:solidFill>
                  <a:schemeClr val="accent2"/>
                </a:solidFill>
              </a:rPr>
              <a:t>首先，加入各向同性电介质后，电介质上会产生束缚电荷，并且束缚电荷分布在介质表面 （有异议吗？）</a:t>
            </a:r>
            <a:endParaRPr lang="en-US" altLang="zh-CN" sz="2400">
              <a:solidFill>
                <a:schemeClr val="accent2"/>
              </a:solidFill>
            </a:endParaRPr>
          </a:p>
        </p:txBody>
      </p:sp>
      <p:sp>
        <p:nvSpPr>
          <p:cNvPr id="53" name="Text Box 8"/>
          <p:cNvSpPr txBox="1">
            <a:spLocks noChangeArrowheads="1"/>
          </p:cNvSpPr>
          <p:nvPr/>
        </p:nvSpPr>
        <p:spPr bwMode="auto">
          <a:xfrm>
            <a:off x="142875" y="5041900"/>
            <a:ext cx="7072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400">
                <a:solidFill>
                  <a:schemeClr val="accent2"/>
                </a:solidFill>
              </a:rPr>
              <a:t>有异议的话，把均匀电介质极化的概念抄写一百遍</a:t>
            </a:r>
            <a:endParaRPr lang="en-US" altLang="zh-CN" sz="2400">
              <a:solidFill>
                <a:schemeClr val="accent2"/>
              </a:solidFill>
            </a:endParaRPr>
          </a:p>
        </p:txBody>
      </p:sp>
      <p:sp>
        <p:nvSpPr>
          <p:cNvPr id="54" name="Text Box 8"/>
          <p:cNvSpPr txBox="1">
            <a:spLocks noChangeArrowheads="1"/>
          </p:cNvSpPr>
          <p:nvPr/>
        </p:nvSpPr>
        <p:spPr bwMode="auto">
          <a:xfrm>
            <a:off x="0" y="5741988"/>
            <a:ext cx="57864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400">
                <a:solidFill>
                  <a:schemeClr val="accent2"/>
                </a:solidFill>
              </a:rPr>
              <a:t>极化电荷产生后，会不会影响原有金属板上的电荷分布？</a:t>
            </a:r>
            <a:endParaRPr lang="en-US" altLang="zh-CN" sz="2400">
              <a:solidFill>
                <a:schemeClr val="accent2"/>
              </a:solidFill>
            </a:endParaRPr>
          </a:p>
        </p:txBody>
      </p:sp>
      <p:sp>
        <p:nvSpPr>
          <p:cNvPr id="55" name="Text Box 8"/>
          <p:cNvSpPr txBox="1">
            <a:spLocks noChangeArrowheads="1"/>
          </p:cNvSpPr>
          <p:nvPr/>
        </p:nvSpPr>
        <p:spPr bwMode="auto">
          <a:xfrm>
            <a:off x="6215063" y="5857875"/>
            <a:ext cx="27146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400">
                <a:solidFill>
                  <a:schemeClr val="accent2"/>
                </a:solidFill>
              </a:rPr>
              <a:t>能问出这个问题，人才啊</a:t>
            </a:r>
            <a:endParaRPr lang="en-US" altLang="zh-CN" sz="2400">
              <a:solidFill>
                <a:schemeClr val="accent2"/>
              </a:solidFill>
            </a:endParaRPr>
          </a:p>
        </p:txBody>
      </p:sp>
      <p:sp>
        <p:nvSpPr>
          <p:cNvPr id="24586" name="文本框 2"/>
          <p:cNvSpPr txBox="1">
            <a:spLocks noChangeArrowheads="1"/>
          </p:cNvSpPr>
          <p:nvPr/>
        </p:nvSpPr>
        <p:spPr bwMode="auto">
          <a:xfrm>
            <a:off x="8396288"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(22)</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20547"/>
                                        </p:tgtEl>
                                        <p:attrNameLst>
                                          <p:attrName>style.visibility</p:attrName>
                                        </p:attrNameLst>
                                      </p:cBhvr>
                                      <p:to>
                                        <p:strVal val="visible"/>
                                      </p:to>
                                    </p:set>
                                    <p:animEffect transition="in" filter="strips(upRight)">
                                      <p:cBhvr>
                                        <p:cTn id="12" dur="500"/>
                                        <p:tgtEl>
                                          <p:spTgt spid="20547"/>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0536"/>
                                        </p:tgtEl>
                                        <p:attrNameLst>
                                          <p:attrName>style.visibility</p:attrName>
                                        </p:attrNameLst>
                                      </p:cBhvr>
                                      <p:to>
                                        <p:strVal val="visible"/>
                                      </p:to>
                                    </p:set>
                                    <p:animEffect transition="in" filter="wipe(left)">
                                      <p:cBhvr>
                                        <p:cTn id="21" dur="500"/>
                                        <p:tgtEl>
                                          <p:spTgt spid="2053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linds(horizontal)">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blinds(horizontal)">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blinds(horizontal)">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ntr" presetSubtype="16"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diamond(in)">
                                      <p:cBhvr>
                                        <p:cTn id="41"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7" grpId="0" animBg="1"/>
      <p:bldP spid="52" grpId="0"/>
      <p:bldP spid="53" grpId="0"/>
      <p:bldP spid="54" grpId="0"/>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1"/>
          <p:cNvGrpSpPr/>
          <p:nvPr/>
        </p:nvGrpSpPr>
        <p:grpSpPr bwMode="auto">
          <a:xfrm>
            <a:off x="6019800" y="1676400"/>
            <a:ext cx="2673350" cy="2895600"/>
            <a:chOff x="3792" y="1056"/>
            <a:chExt cx="1684" cy="1824"/>
          </a:xfrm>
        </p:grpSpPr>
        <p:grpSp>
          <p:nvGrpSpPr>
            <p:cNvPr id="25629" name="Group 68"/>
            <p:cNvGrpSpPr/>
            <p:nvPr/>
          </p:nvGrpSpPr>
          <p:grpSpPr bwMode="auto">
            <a:xfrm>
              <a:off x="3792" y="1344"/>
              <a:ext cx="336" cy="1440"/>
              <a:chOff x="3792" y="1344"/>
              <a:chExt cx="336" cy="1440"/>
            </a:xfrm>
          </p:grpSpPr>
          <p:sp>
            <p:nvSpPr>
              <p:cNvPr id="25647" name="Rectangle 15"/>
              <p:cNvSpPr>
                <a:spLocks noChangeArrowheads="1"/>
              </p:cNvSpPr>
              <p:nvPr/>
            </p:nvSpPr>
            <p:spPr bwMode="auto">
              <a:xfrm>
                <a:off x="3792" y="1512"/>
                <a:ext cx="288" cy="1248"/>
              </a:xfrm>
              <a:prstGeom prst="rect">
                <a:avLst/>
              </a:prstGeom>
              <a:solidFill>
                <a:srgbClr val="FFFFFF"/>
              </a:solid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400" b="0"/>
              </a:p>
            </p:txBody>
          </p:sp>
          <p:sp>
            <p:nvSpPr>
              <p:cNvPr id="25648" name="Text Box 17"/>
              <p:cNvSpPr txBox="1">
                <a:spLocks noChangeArrowheads="1"/>
              </p:cNvSpPr>
              <p:nvPr/>
            </p:nvSpPr>
            <p:spPr bwMode="auto">
              <a:xfrm>
                <a:off x="3888" y="148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25649" name="Text Box 20"/>
              <p:cNvSpPr txBox="1">
                <a:spLocks noChangeArrowheads="1"/>
              </p:cNvSpPr>
              <p:nvPr/>
            </p:nvSpPr>
            <p:spPr bwMode="auto">
              <a:xfrm>
                <a:off x="3888" y="187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25650" name="Text Box 22"/>
              <p:cNvSpPr txBox="1">
                <a:spLocks noChangeArrowheads="1"/>
              </p:cNvSpPr>
              <p:nvPr/>
            </p:nvSpPr>
            <p:spPr bwMode="auto">
              <a:xfrm>
                <a:off x="3888" y="22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25651" name="Text Box 23"/>
              <p:cNvSpPr txBox="1">
                <a:spLocks noChangeArrowheads="1"/>
              </p:cNvSpPr>
              <p:nvPr/>
            </p:nvSpPr>
            <p:spPr bwMode="auto">
              <a:xfrm>
                <a:off x="3888" y="249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graphicFrame>
            <p:nvGraphicFramePr>
              <p:cNvPr id="25652" name="Object 49"/>
              <p:cNvGraphicFramePr>
                <a:graphicFrameLocks noChangeAspect="1"/>
              </p:cNvGraphicFramePr>
              <p:nvPr/>
            </p:nvGraphicFramePr>
            <p:xfrm>
              <a:off x="3884" y="1344"/>
              <a:ext cx="200" cy="158"/>
            </p:xfrm>
            <a:graphic>
              <a:graphicData uri="http://schemas.openxmlformats.org/presentationml/2006/ole">
                <mc:AlternateContent xmlns:mc="http://schemas.openxmlformats.org/markup-compatibility/2006">
                  <mc:Choice xmlns:v="urn:schemas-microsoft-com:vml" Requires="v">
                    <p:oleObj spid="_x0000_s26481" name="Equation" r:id="rId1" imgW="254000" imgH="165100" progId="Equation.3">
                      <p:embed/>
                    </p:oleObj>
                  </mc:Choice>
                  <mc:Fallback>
                    <p:oleObj name="Equation" r:id="rId1" imgW="254000" imgH="165100" progId="Equation.3">
                      <p:embed/>
                      <p:pic>
                        <p:nvPicPr>
                          <p:cNvPr id="0" name="Object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 y="1344"/>
                            <a:ext cx="200"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630" name="Group 69"/>
            <p:cNvGrpSpPr/>
            <p:nvPr/>
          </p:nvGrpSpPr>
          <p:grpSpPr bwMode="auto">
            <a:xfrm>
              <a:off x="5088" y="1296"/>
              <a:ext cx="388" cy="1488"/>
              <a:chOff x="5084" y="1296"/>
              <a:chExt cx="388" cy="1488"/>
            </a:xfrm>
          </p:grpSpPr>
          <p:sp>
            <p:nvSpPr>
              <p:cNvPr id="25641" name="Rectangle 14"/>
              <p:cNvSpPr>
                <a:spLocks noChangeArrowheads="1"/>
              </p:cNvSpPr>
              <p:nvPr/>
            </p:nvSpPr>
            <p:spPr bwMode="auto">
              <a:xfrm>
                <a:off x="5197" y="1488"/>
                <a:ext cx="275" cy="1248"/>
              </a:xfrm>
              <a:prstGeom prst="rect">
                <a:avLst/>
              </a:prstGeom>
              <a:solidFill>
                <a:srgbClr val="FFFFFF"/>
              </a:solid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5642" name="Text Box 30"/>
              <p:cNvSpPr txBox="1">
                <a:spLocks noChangeArrowheads="1"/>
              </p:cNvSpPr>
              <p:nvPr/>
            </p:nvSpPr>
            <p:spPr bwMode="auto">
              <a:xfrm>
                <a:off x="5197" y="1392"/>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25643" name="Text Box 33"/>
              <p:cNvSpPr txBox="1">
                <a:spLocks noChangeArrowheads="1"/>
              </p:cNvSpPr>
              <p:nvPr/>
            </p:nvSpPr>
            <p:spPr bwMode="auto">
              <a:xfrm>
                <a:off x="5197" y="1776"/>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25644" name="Text Box 35"/>
              <p:cNvSpPr txBox="1">
                <a:spLocks noChangeArrowheads="1"/>
              </p:cNvSpPr>
              <p:nvPr/>
            </p:nvSpPr>
            <p:spPr bwMode="auto">
              <a:xfrm>
                <a:off x="5197" y="2131"/>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25645" name="Text Box 36"/>
              <p:cNvSpPr txBox="1">
                <a:spLocks noChangeArrowheads="1"/>
              </p:cNvSpPr>
              <p:nvPr/>
            </p:nvSpPr>
            <p:spPr bwMode="auto">
              <a:xfrm>
                <a:off x="5184" y="2419"/>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graphicFrame>
            <p:nvGraphicFramePr>
              <p:cNvPr id="25646" name="Object 50"/>
              <p:cNvGraphicFramePr>
                <a:graphicFrameLocks noChangeAspect="1"/>
              </p:cNvGraphicFramePr>
              <p:nvPr/>
            </p:nvGraphicFramePr>
            <p:xfrm>
              <a:off x="5084" y="1296"/>
              <a:ext cx="368" cy="151"/>
            </p:xfrm>
            <a:graphic>
              <a:graphicData uri="http://schemas.openxmlformats.org/presentationml/2006/ole">
                <mc:AlternateContent xmlns:mc="http://schemas.openxmlformats.org/markup-compatibility/2006">
                  <mc:Choice xmlns:v="urn:schemas-microsoft-com:vml" Requires="v">
                    <p:oleObj spid="_x0000_s26482" name="Equation" r:id="rId3" imgW="622300" imgH="165100" progId="Equation.3">
                      <p:embed/>
                    </p:oleObj>
                  </mc:Choice>
                  <mc:Fallback>
                    <p:oleObj name="Equation" r:id="rId3" imgW="622300" imgH="165100" progId="Equation.3">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4" y="1296"/>
                            <a:ext cx="36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631" name="Group 70"/>
            <p:cNvGrpSpPr/>
            <p:nvPr/>
          </p:nvGrpSpPr>
          <p:grpSpPr bwMode="auto">
            <a:xfrm>
              <a:off x="4216" y="1056"/>
              <a:ext cx="771" cy="1824"/>
              <a:chOff x="4212" y="1056"/>
              <a:chExt cx="771" cy="1824"/>
            </a:xfrm>
          </p:grpSpPr>
          <p:sp>
            <p:nvSpPr>
              <p:cNvPr id="20496" name="Rectangle 16"/>
              <p:cNvSpPr>
                <a:spLocks noChangeArrowheads="1"/>
              </p:cNvSpPr>
              <p:nvPr/>
            </p:nvSpPr>
            <p:spPr bwMode="auto">
              <a:xfrm>
                <a:off x="4416" y="1296"/>
                <a:ext cx="432" cy="1584"/>
              </a:xfrm>
              <a:prstGeom prst="rect">
                <a:avLst/>
              </a:prstGeom>
              <a:gradFill rotWithShape="0">
                <a:gsLst>
                  <a:gs pos="0">
                    <a:schemeClr val="accent1"/>
                  </a:gs>
                  <a:gs pos="100000">
                    <a:schemeClr val="accent1">
                      <a:gamma/>
                      <a:shade val="79216"/>
                      <a:invGamma/>
                    </a:schemeClr>
                  </a:gs>
                </a:gsLst>
                <a:path path="shape">
                  <a:fillToRect l="50000" t="50000" r="50000" b="50000"/>
                </a:path>
              </a:gradFill>
              <a:ln w="28575">
                <a:solidFill>
                  <a:schemeClr val="accent2"/>
                </a:solidFill>
                <a:miter lim="800000"/>
              </a:ln>
              <a:effectLst/>
            </p:spPr>
            <p:txBody>
              <a:bodyPr wrap="none" anchor="ctr"/>
              <a:lstStyle/>
              <a:p>
                <a:pPr eaLnBrk="1" hangingPunct="1">
                  <a:defRPr/>
                </a:pPr>
                <a:endParaRPr lang="en-US"/>
              </a:p>
            </p:txBody>
          </p:sp>
          <p:sp>
            <p:nvSpPr>
              <p:cNvPr id="25633" name="Text Box 25"/>
              <p:cNvSpPr txBox="1">
                <a:spLocks noChangeArrowheads="1"/>
              </p:cNvSpPr>
              <p:nvPr/>
            </p:nvSpPr>
            <p:spPr bwMode="auto">
              <a:xfrm>
                <a:off x="4656" y="145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p>
            </p:txBody>
          </p:sp>
          <p:sp>
            <p:nvSpPr>
              <p:cNvPr id="25634" name="Text Box 27"/>
              <p:cNvSpPr txBox="1">
                <a:spLocks noChangeArrowheads="1"/>
              </p:cNvSpPr>
              <p:nvPr/>
            </p:nvSpPr>
            <p:spPr bwMode="auto">
              <a:xfrm>
                <a:off x="4656" y="193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p>
            </p:txBody>
          </p:sp>
          <p:sp>
            <p:nvSpPr>
              <p:cNvPr id="25635" name="Text Box 29"/>
              <p:cNvSpPr txBox="1">
                <a:spLocks noChangeArrowheads="1"/>
              </p:cNvSpPr>
              <p:nvPr/>
            </p:nvSpPr>
            <p:spPr bwMode="auto">
              <a:xfrm>
                <a:off x="4656" y="23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a:solidFill>
                    <a:srgbClr val="CC3300"/>
                  </a:solidFill>
                </a:endParaRPr>
              </a:p>
            </p:txBody>
          </p:sp>
          <p:sp>
            <p:nvSpPr>
              <p:cNvPr id="25636" name="Text Box 40"/>
              <p:cNvSpPr txBox="1">
                <a:spLocks noChangeArrowheads="1"/>
              </p:cNvSpPr>
              <p:nvPr/>
            </p:nvSpPr>
            <p:spPr bwMode="auto">
              <a:xfrm>
                <a:off x="4368" y="1392"/>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sp>
            <p:nvSpPr>
              <p:cNvPr id="25637" name="Text Box 41"/>
              <p:cNvSpPr txBox="1">
                <a:spLocks noChangeArrowheads="1"/>
              </p:cNvSpPr>
              <p:nvPr/>
            </p:nvSpPr>
            <p:spPr bwMode="auto">
              <a:xfrm>
                <a:off x="4368" y="1872"/>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sp>
            <p:nvSpPr>
              <p:cNvPr id="25638" name="Text Box 42"/>
              <p:cNvSpPr txBox="1">
                <a:spLocks noChangeArrowheads="1"/>
              </p:cNvSpPr>
              <p:nvPr/>
            </p:nvSpPr>
            <p:spPr bwMode="auto">
              <a:xfrm>
                <a:off x="4368" y="227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graphicFrame>
            <p:nvGraphicFramePr>
              <p:cNvPr id="25639" name="Object 51"/>
              <p:cNvGraphicFramePr>
                <a:graphicFrameLocks noChangeAspect="1"/>
              </p:cNvGraphicFramePr>
              <p:nvPr/>
            </p:nvGraphicFramePr>
            <p:xfrm>
              <a:off x="4212" y="1056"/>
              <a:ext cx="423" cy="208"/>
            </p:xfrm>
            <a:graphic>
              <a:graphicData uri="http://schemas.openxmlformats.org/presentationml/2006/ole">
                <mc:AlternateContent xmlns:mc="http://schemas.openxmlformats.org/markup-compatibility/2006">
                  <mc:Choice xmlns:v="urn:schemas-microsoft-com:vml" Requires="v">
                    <p:oleObj spid="_x0000_s26483" name="Equation" r:id="rId5" imgW="749300" imgH="292100" progId="Equation.3">
                      <p:embed/>
                    </p:oleObj>
                  </mc:Choice>
                  <mc:Fallback>
                    <p:oleObj name="Equation" r:id="rId5" imgW="749300" imgH="292100" progId="Equation.3">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2" y="1056"/>
                            <a:ext cx="423"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0" name="Object 52"/>
              <p:cNvGraphicFramePr>
                <a:graphicFrameLocks noChangeAspect="1"/>
              </p:cNvGraphicFramePr>
              <p:nvPr/>
            </p:nvGraphicFramePr>
            <p:xfrm>
              <a:off x="4744" y="1056"/>
              <a:ext cx="239" cy="208"/>
            </p:xfrm>
            <a:graphic>
              <a:graphicData uri="http://schemas.openxmlformats.org/presentationml/2006/ole">
                <mc:AlternateContent xmlns:mc="http://schemas.openxmlformats.org/markup-compatibility/2006">
                  <mc:Choice xmlns:v="urn:schemas-microsoft-com:vml" Requires="v">
                    <p:oleObj spid="_x0000_s26484" name="Equation" r:id="rId7" imgW="355600" imgH="292100" progId="Equation.3">
                      <p:embed/>
                    </p:oleObj>
                  </mc:Choice>
                  <mc:Fallback>
                    <p:oleObj name="Equation" r:id="rId7" imgW="355600" imgH="292100" progId="Equation.3">
                      <p:embed/>
                      <p:pic>
                        <p:nvPicPr>
                          <p:cNvPr id="0" name="Object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4" y="1056"/>
                            <a:ext cx="239"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0533" name="Rectangle 53"/>
          <p:cNvSpPr>
            <a:spLocks noChangeArrowheads="1"/>
          </p:cNvSpPr>
          <p:nvPr/>
        </p:nvSpPr>
        <p:spPr bwMode="auto">
          <a:xfrm>
            <a:off x="6248400" y="2667000"/>
            <a:ext cx="533400" cy="685800"/>
          </a:xfrm>
          <a:prstGeom prst="rect">
            <a:avLst/>
          </a:prstGeom>
          <a:noFill/>
          <a:ln w="38100">
            <a:solidFill>
              <a:srgbClr val="CC3300"/>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6" name="Group 77"/>
          <p:cNvGrpSpPr/>
          <p:nvPr/>
        </p:nvGrpSpPr>
        <p:grpSpPr bwMode="auto">
          <a:xfrm>
            <a:off x="125413" y="179388"/>
            <a:ext cx="8910637" cy="2944812"/>
            <a:chOff x="79" y="113"/>
            <a:chExt cx="5613" cy="1855"/>
          </a:xfrm>
        </p:grpSpPr>
        <p:sp>
          <p:nvSpPr>
            <p:cNvPr id="25618" name="Text Box 2"/>
            <p:cNvSpPr txBox="1">
              <a:spLocks noChangeArrowheads="1"/>
            </p:cNvSpPr>
            <p:nvPr/>
          </p:nvSpPr>
          <p:spPr bwMode="auto">
            <a:xfrm>
              <a:off x="79" y="113"/>
              <a:ext cx="556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762000" indent="-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例</a:t>
              </a:r>
              <a:r>
                <a:rPr lang="en-US" altLang="zh-CN" sz="2800">
                  <a:solidFill>
                    <a:schemeClr val="accent2"/>
                  </a:solidFill>
                </a:rPr>
                <a:t>2</a:t>
              </a:r>
              <a:r>
                <a:rPr lang="zh-CN" altLang="en-US" sz="2800">
                  <a:solidFill>
                    <a:schemeClr val="accent2"/>
                  </a:solidFill>
                </a:rPr>
                <a:t>：两块面积相等的大金属板平行放置，分别带有等量异号的电荷。电荷面密度</a:t>
              </a:r>
              <a:endParaRPr lang="zh-CN" altLang="en-US" sz="2800">
                <a:solidFill>
                  <a:schemeClr val="accent2"/>
                </a:solidFill>
              </a:endParaRPr>
            </a:p>
          </p:txBody>
        </p:sp>
        <p:sp>
          <p:nvSpPr>
            <p:cNvPr id="25619" name="Text Box 7"/>
            <p:cNvSpPr txBox="1">
              <a:spLocks noChangeArrowheads="1"/>
            </p:cNvSpPr>
            <p:nvPr/>
          </p:nvSpPr>
          <p:spPr bwMode="auto">
            <a:xfrm>
              <a:off x="5350" y="336"/>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a:t>
              </a:r>
              <a:endParaRPr lang="zh-CN" altLang="en-US" sz="2400" b="0">
                <a:solidFill>
                  <a:schemeClr val="accent2"/>
                </a:solidFill>
              </a:endParaRPr>
            </a:p>
          </p:txBody>
        </p:sp>
        <p:graphicFrame>
          <p:nvGraphicFramePr>
            <p:cNvPr id="25620" name="Object 3"/>
            <p:cNvGraphicFramePr>
              <a:graphicFrameLocks noChangeAspect="1"/>
            </p:cNvGraphicFramePr>
            <p:nvPr/>
          </p:nvGraphicFramePr>
          <p:xfrm>
            <a:off x="3343" y="407"/>
            <a:ext cx="2032" cy="256"/>
          </p:xfrm>
          <a:graphic>
            <a:graphicData uri="http://schemas.openxmlformats.org/presentationml/2006/ole">
              <mc:AlternateContent xmlns:mc="http://schemas.openxmlformats.org/markup-compatibility/2006">
                <mc:Choice xmlns:v="urn:schemas-microsoft-com:vml" Requires="v">
                  <p:oleObj spid="_x0000_s26485" name="Equation" r:id="rId9" imgW="4152900" imgH="393700" progId="Equation.3">
                    <p:embed/>
                  </p:oleObj>
                </mc:Choice>
                <mc:Fallback>
                  <p:oleObj name="Equation" r:id="rId9" imgW="4152900" imgH="3937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3" y="407"/>
                          <a:ext cx="203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1" name="Text Box 4"/>
            <p:cNvSpPr txBox="1">
              <a:spLocks noChangeArrowheads="1"/>
            </p:cNvSpPr>
            <p:nvPr/>
          </p:nvSpPr>
          <p:spPr bwMode="auto">
            <a:xfrm>
              <a:off x="624" y="672"/>
              <a:ext cx="21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两板间平行插入一块</a:t>
              </a:r>
              <a:endParaRPr lang="zh-CN" altLang="en-US" sz="2800" b="0">
                <a:solidFill>
                  <a:schemeClr val="accent2"/>
                </a:solidFill>
              </a:endParaRPr>
            </a:p>
          </p:txBody>
        </p:sp>
        <p:graphicFrame>
          <p:nvGraphicFramePr>
            <p:cNvPr id="25622" name="Object 5"/>
            <p:cNvGraphicFramePr>
              <a:graphicFrameLocks noChangeAspect="1"/>
            </p:cNvGraphicFramePr>
            <p:nvPr/>
          </p:nvGraphicFramePr>
          <p:xfrm>
            <a:off x="2736" y="720"/>
            <a:ext cx="768" cy="287"/>
          </p:xfrm>
          <a:graphic>
            <a:graphicData uri="http://schemas.openxmlformats.org/presentationml/2006/ole">
              <mc:AlternateContent xmlns:mc="http://schemas.openxmlformats.org/markup-compatibility/2006">
                <mc:Choice xmlns:v="urn:schemas-microsoft-com:vml" Requires="v">
                  <p:oleObj spid="_x0000_s26486" name="公式" r:id="rId11" imgW="1473200" imgH="457200" progId="Equation.3">
                    <p:embed/>
                  </p:oleObj>
                </mc:Choice>
                <mc:Fallback>
                  <p:oleObj name="公式" r:id="rId11" imgW="1473200" imgH="457200"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6" y="720"/>
                          <a:ext cx="76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3" name="Text Box 6"/>
            <p:cNvSpPr txBox="1">
              <a:spLocks noChangeArrowheads="1"/>
            </p:cNvSpPr>
            <p:nvPr/>
          </p:nvSpPr>
          <p:spPr bwMode="auto">
            <a:xfrm>
              <a:off x="3460" y="681"/>
              <a:ext cx="19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电介质板。试求：</a:t>
              </a:r>
              <a:endParaRPr lang="zh-CN" altLang="en-US" sz="2400" b="0">
                <a:solidFill>
                  <a:schemeClr val="accent2"/>
                </a:solidFill>
              </a:endParaRPr>
            </a:p>
          </p:txBody>
        </p:sp>
        <p:sp>
          <p:nvSpPr>
            <p:cNvPr id="25624" name="Text Box 8"/>
            <p:cNvSpPr txBox="1">
              <a:spLocks noChangeArrowheads="1"/>
            </p:cNvSpPr>
            <p:nvPr/>
          </p:nvSpPr>
          <p:spPr bwMode="auto">
            <a:xfrm>
              <a:off x="178" y="1008"/>
              <a:ext cx="31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(1) </a:t>
              </a:r>
              <a:r>
                <a:rPr lang="zh-CN" altLang="en-US" sz="2800">
                  <a:solidFill>
                    <a:schemeClr val="accent2"/>
                  </a:solidFill>
                </a:rPr>
                <a:t>缝中的场强和电位移矢量；</a:t>
              </a:r>
              <a:endParaRPr lang="zh-CN" altLang="en-US" sz="2400" b="0">
                <a:solidFill>
                  <a:schemeClr val="accent2"/>
                </a:solidFill>
              </a:endParaRPr>
            </a:p>
          </p:txBody>
        </p:sp>
        <p:grpSp>
          <p:nvGrpSpPr>
            <p:cNvPr id="25625" name="Group 64"/>
            <p:cNvGrpSpPr/>
            <p:nvPr/>
          </p:nvGrpSpPr>
          <p:grpSpPr bwMode="auto">
            <a:xfrm>
              <a:off x="176" y="1344"/>
              <a:ext cx="2506" cy="327"/>
              <a:chOff x="176" y="1392"/>
              <a:chExt cx="2506" cy="327"/>
            </a:xfrm>
          </p:grpSpPr>
          <p:sp>
            <p:nvSpPr>
              <p:cNvPr id="25627" name="Text Box 9"/>
              <p:cNvSpPr txBox="1">
                <a:spLocks noChangeArrowheads="1"/>
              </p:cNvSpPr>
              <p:nvPr/>
            </p:nvSpPr>
            <p:spPr bwMode="auto">
              <a:xfrm>
                <a:off x="176" y="1392"/>
                <a:ext cx="25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(2) </a:t>
                </a:r>
                <a:r>
                  <a:rPr lang="zh-CN" altLang="en-US" sz="2800">
                    <a:solidFill>
                      <a:schemeClr val="accent2"/>
                    </a:solidFill>
                  </a:rPr>
                  <a:t>电介质中的             ；</a:t>
                </a:r>
                <a:endParaRPr lang="zh-CN" altLang="en-US" sz="2400" b="0">
                  <a:solidFill>
                    <a:schemeClr val="accent2"/>
                  </a:solidFill>
                </a:endParaRPr>
              </a:p>
            </p:txBody>
          </p:sp>
          <p:graphicFrame>
            <p:nvGraphicFramePr>
              <p:cNvPr id="25628" name="Object 10"/>
              <p:cNvGraphicFramePr>
                <a:graphicFrameLocks noChangeAspect="1"/>
              </p:cNvGraphicFramePr>
              <p:nvPr/>
            </p:nvGraphicFramePr>
            <p:xfrm>
              <a:off x="1680" y="1416"/>
              <a:ext cx="752" cy="288"/>
            </p:xfrm>
            <a:graphic>
              <a:graphicData uri="http://schemas.openxmlformats.org/presentationml/2006/ole">
                <mc:AlternateContent xmlns:mc="http://schemas.openxmlformats.org/markup-compatibility/2006">
                  <mc:Choice xmlns:v="urn:schemas-microsoft-com:vml" Requires="v">
                    <p:oleObj spid="_x0000_s26487" name="Equation" r:id="rId13" imgW="1435100" imgH="457200" progId="Equation.3">
                      <p:embed/>
                    </p:oleObj>
                  </mc:Choice>
                  <mc:Fallback>
                    <p:oleObj name="Equation" r:id="rId13" imgW="1435100" imgH="4572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80" y="1416"/>
                            <a:ext cx="75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26" name="Text Box 13"/>
            <p:cNvSpPr txBox="1">
              <a:spLocks noChangeArrowheads="1"/>
            </p:cNvSpPr>
            <p:nvPr/>
          </p:nvSpPr>
          <p:spPr bwMode="auto">
            <a:xfrm>
              <a:off x="193" y="1641"/>
              <a:ext cx="33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(3) </a:t>
              </a:r>
              <a:r>
                <a:rPr lang="zh-CN" altLang="en-US" sz="2800">
                  <a:solidFill>
                    <a:schemeClr val="accent2"/>
                  </a:solidFill>
                </a:rPr>
                <a:t>电介质表面束缚电荷面密度。</a:t>
              </a:r>
              <a:endParaRPr lang="zh-CN" altLang="en-US" sz="2400" b="0">
                <a:solidFill>
                  <a:schemeClr val="accent2"/>
                </a:solidFill>
              </a:endParaRPr>
            </a:p>
          </p:txBody>
        </p:sp>
      </p:grpSp>
      <p:sp>
        <p:nvSpPr>
          <p:cNvPr id="20534" name="Text Box 54"/>
          <p:cNvSpPr txBox="1">
            <a:spLocks noChangeArrowheads="1"/>
          </p:cNvSpPr>
          <p:nvPr/>
        </p:nvSpPr>
        <p:spPr bwMode="auto">
          <a:xfrm>
            <a:off x="6503988" y="2286000"/>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i="1">
                <a:solidFill>
                  <a:srgbClr val="CC3300"/>
                </a:solidFill>
              </a:rPr>
              <a:t>S</a:t>
            </a:r>
            <a:endParaRPr lang="en-US" altLang="zh-CN" sz="2400" i="1">
              <a:solidFill>
                <a:srgbClr val="CC3300"/>
              </a:solidFill>
            </a:endParaRPr>
          </a:p>
        </p:txBody>
      </p:sp>
      <p:sp>
        <p:nvSpPr>
          <p:cNvPr id="20535" name="Line 55"/>
          <p:cNvSpPr>
            <a:spLocks noChangeShapeType="1"/>
          </p:cNvSpPr>
          <p:nvPr/>
        </p:nvSpPr>
        <p:spPr bwMode="auto">
          <a:xfrm>
            <a:off x="6781800" y="3048000"/>
            <a:ext cx="38100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536" name="Object 56"/>
          <p:cNvGraphicFramePr>
            <a:graphicFrameLocks noChangeAspect="1"/>
          </p:cNvGraphicFramePr>
          <p:nvPr/>
        </p:nvGraphicFramePr>
        <p:xfrm>
          <a:off x="7151688" y="2819400"/>
          <a:ext cx="407987" cy="457200"/>
        </p:xfrm>
        <a:graphic>
          <a:graphicData uri="http://schemas.openxmlformats.org/presentationml/2006/ole">
            <mc:AlternateContent xmlns:mc="http://schemas.openxmlformats.org/markup-compatibility/2006">
              <mc:Choice xmlns:v="urn:schemas-microsoft-com:vml" Requires="v">
                <p:oleObj spid="_x0000_s26488" name="Equation" r:id="rId15" imgW="419100" imgH="495300" progId="Equation.3">
                  <p:embed/>
                </p:oleObj>
              </mc:Choice>
              <mc:Fallback>
                <p:oleObj name="Equation" r:id="rId15" imgW="419100" imgH="495300" progId="Equation.3">
                  <p:embed/>
                  <p:pic>
                    <p:nvPicPr>
                      <p:cNvPr id="0" name="Object 5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51688" y="2819400"/>
                        <a:ext cx="4079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7" name="Text Box 57"/>
          <p:cNvSpPr txBox="1">
            <a:spLocks noChangeArrowheads="1"/>
          </p:cNvSpPr>
          <p:nvPr/>
        </p:nvSpPr>
        <p:spPr bwMode="auto">
          <a:xfrm>
            <a:off x="457200" y="3276600"/>
            <a:ext cx="2867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解</a:t>
            </a:r>
            <a:r>
              <a:rPr lang="en-US" altLang="zh-CN" sz="2800">
                <a:solidFill>
                  <a:schemeClr val="accent2"/>
                </a:solidFill>
              </a:rPr>
              <a:t>:   (1) </a:t>
            </a:r>
            <a:r>
              <a:rPr lang="zh-CN" altLang="en-US" sz="2800">
                <a:solidFill>
                  <a:schemeClr val="accent2"/>
                </a:solidFill>
              </a:rPr>
              <a:t>取柱面</a:t>
            </a:r>
            <a:r>
              <a:rPr lang="en-US" altLang="zh-CN" sz="2800" i="1">
                <a:solidFill>
                  <a:schemeClr val="accent2"/>
                </a:solidFill>
              </a:rPr>
              <a:t>S</a:t>
            </a:r>
            <a:r>
              <a:rPr lang="en-US" altLang="zh-CN" sz="2800">
                <a:solidFill>
                  <a:schemeClr val="accent2"/>
                </a:solidFill>
              </a:rPr>
              <a:t>,</a:t>
            </a:r>
            <a:r>
              <a:rPr lang="en-US" altLang="zh-CN" sz="2400" b="0">
                <a:solidFill>
                  <a:schemeClr val="accent2"/>
                </a:solidFill>
              </a:rPr>
              <a:t> </a:t>
            </a:r>
            <a:endParaRPr lang="en-US" altLang="zh-CN" sz="2400" b="0">
              <a:solidFill>
                <a:schemeClr val="accent2"/>
              </a:solidFill>
            </a:endParaRPr>
          </a:p>
        </p:txBody>
      </p:sp>
      <p:graphicFrame>
        <p:nvGraphicFramePr>
          <p:cNvPr id="20538" name="Object 58"/>
          <p:cNvGraphicFramePr>
            <a:graphicFrameLocks noChangeAspect="1"/>
          </p:cNvGraphicFramePr>
          <p:nvPr/>
        </p:nvGraphicFramePr>
        <p:xfrm>
          <a:off x="1371600" y="3727450"/>
          <a:ext cx="3594100" cy="990600"/>
        </p:xfrm>
        <a:graphic>
          <a:graphicData uri="http://schemas.openxmlformats.org/presentationml/2006/ole">
            <mc:AlternateContent xmlns:mc="http://schemas.openxmlformats.org/markup-compatibility/2006">
              <mc:Choice xmlns:v="urn:schemas-microsoft-com:vml" Requires="v">
                <p:oleObj spid="_x0000_s26489" name="公式" r:id="rId17" imgW="4635500" imgH="1168400" progId="Equation.3">
                  <p:embed/>
                </p:oleObj>
              </mc:Choice>
              <mc:Fallback>
                <p:oleObj name="公式" r:id="rId17" imgW="4635500" imgH="1168400" progId="Equation.3">
                  <p:embed/>
                  <p:pic>
                    <p:nvPicPr>
                      <p:cNvPr id="0" name="Object 5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71600" y="3727450"/>
                        <a:ext cx="35941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9" name="Object 59"/>
          <p:cNvGraphicFramePr>
            <a:graphicFrameLocks noChangeAspect="1"/>
          </p:cNvGraphicFramePr>
          <p:nvPr/>
        </p:nvGraphicFramePr>
        <p:xfrm>
          <a:off x="1454150" y="4718050"/>
          <a:ext cx="3708400" cy="990600"/>
        </p:xfrm>
        <a:graphic>
          <a:graphicData uri="http://schemas.openxmlformats.org/presentationml/2006/ole">
            <mc:AlternateContent xmlns:mc="http://schemas.openxmlformats.org/markup-compatibility/2006">
              <mc:Choice xmlns:v="urn:schemas-microsoft-com:vml" Requires="v">
                <p:oleObj spid="_x0000_s26490" name="Equation" r:id="rId19" imgW="4787900" imgH="1168400" progId="Equation.3">
                  <p:embed/>
                </p:oleObj>
              </mc:Choice>
              <mc:Fallback>
                <p:oleObj name="Equation" r:id="rId19" imgW="4787900" imgH="1168400" progId="Equation.3">
                  <p:embed/>
                  <p:pic>
                    <p:nvPicPr>
                      <p:cNvPr id="0" name="Object 5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54150" y="4718050"/>
                        <a:ext cx="3708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40" name="Text Box 60"/>
          <p:cNvSpPr txBox="1">
            <a:spLocks noChangeArrowheads="1"/>
          </p:cNvSpPr>
          <p:nvPr/>
        </p:nvSpPr>
        <p:spPr bwMode="auto">
          <a:xfrm>
            <a:off x="5410200" y="4876800"/>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方向垂直板面向右</a:t>
            </a:r>
            <a:endParaRPr lang="zh-CN" altLang="en-US" sz="2400" b="0">
              <a:solidFill>
                <a:schemeClr val="accent2"/>
              </a:solidFill>
            </a:endParaRPr>
          </a:p>
        </p:txBody>
      </p:sp>
      <p:graphicFrame>
        <p:nvGraphicFramePr>
          <p:cNvPr id="20541" name="Object 61"/>
          <p:cNvGraphicFramePr>
            <a:graphicFrameLocks noChangeAspect="1"/>
          </p:cNvGraphicFramePr>
          <p:nvPr/>
        </p:nvGraphicFramePr>
        <p:xfrm>
          <a:off x="1460500" y="5797550"/>
          <a:ext cx="4927600" cy="495300"/>
        </p:xfrm>
        <a:graphic>
          <a:graphicData uri="http://schemas.openxmlformats.org/presentationml/2006/ole">
            <mc:AlternateContent xmlns:mc="http://schemas.openxmlformats.org/markup-compatibility/2006">
              <mc:Choice xmlns:v="urn:schemas-microsoft-com:vml" Requires="v">
                <p:oleObj spid="_x0000_s26491" name="Equation" r:id="rId21" imgW="6413500" imgH="508000" progId="Equation.3">
                  <p:embed/>
                </p:oleObj>
              </mc:Choice>
              <mc:Fallback>
                <p:oleObj name="Equation" r:id="rId21" imgW="6413500" imgH="508000" progId="Equation.3">
                  <p:embed/>
                  <p:pic>
                    <p:nvPicPr>
                      <p:cNvPr id="0" name="Object 6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60500" y="5797550"/>
                        <a:ext cx="49276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73"/>
          <p:cNvGrpSpPr/>
          <p:nvPr/>
        </p:nvGrpSpPr>
        <p:grpSpPr bwMode="auto">
          <a:xfrm>
            <a:off x="6553200" y="5729288"/>
            <a:ext cx="1600200" cy="519112"/>
            <a:chOff x="4128" y="3561"/>
            <a:chExt cx="1008" cy="327"/>
          </a:xfrm>
        </p:grpSpPr>
        <p:sp>
          <p:nvSpPr>
            <p:cNvPr id="25616" name="Text Box 62"/>
            <p:cNvSpPr txBox="1">
              <a:spLocks noChangeArrowheads="1"/>
            </p:cNvSpPr>
            <p:nvPr/>
          </p:nvSpPr>
          <p:spPr bwMode="auto">
            <a:xfrm>
              <a:off x="4128" y="3561"/>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方向同</a:t>
              </a:r>
              <a:endParaRPr lang="zh-CN" altLang="en-US" sz="2400" b="0">
                <a:solidFill>
                  <a:schemeClr val="accent2"/>
                </a:solidFill>
              </a:endParaRPr>
            </a:p>
          </p:txBody>
        </p:sp>
        <p:graphicFrame>
          <p:nvGraphicFramePr>
            <p:cNvPr id="25617" name="Object 63"/>
            <p:cNvGraphicFramePr>
              <a:graphicFrameLocks noChangeAspect="1"/>
            </p:cNvGraphicFramePr>
            <p:nvPr/>
          </p:nvGraphicFramePr>
          <p:xfrm>
            <a:off x="4879" y="3600"/>
            <a:ext cx="257" cy="288"/>
          </p:xfrm>
          <a:graphic>
            <a:graphicData uri="http://schemas.openxmlformats.org/presentationml/2006/ole">
              <mc:AlternateContent xmlns:mc="http://schemas.openxmlformats.org/markup-compatibility/2006">
                <mc:Choice xmlns:v="urn:schemas-microsoft-com:vml" Requires="v">
                  <p:oleObj spid="_x0000_s26492" name="Equation" r:id="rId23" imgW="419100" imgH="495300" progId="Equation.3">
                    <p:embed/>
                  </p:oleObj>
                </mc:Choice>
                <mc:Fallback>
                  <p:oleObj name="Equation" r:id="rId23" imgW="419100" imgH="495300" progId="Equation.3">
                    <p:embed/>
                    <p:pic>
                      <p:nvPicPr>
                        <p:cNvPr id="0" name="Object 6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79" y="3600"/>
                          <a:ext cx="2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547" name="Rectangle 67"/>
          <p:cNvSpPr>
            <a:spLocks noChangeArrowheads="1"/>
          </p:cNvSpPr>
          <p:nvPr/>
        </p:nvSpPr>
        <p:spPr bwMode="auto">
          <a:xfrm>
            <a:off x="0" y="3124200"/>
            <a:ext cx="56388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5615"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(23)</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20547"/>
                                        </p:tgtEl>
                                        <p:attrNameLst>
                                          <p:attrName>style.visibility</p:attrName>
                                        </p:attrNameLst>
                                      </p:cBhvr>
                                      <p:to>
                                        <p:strVal val="visible"/>
                                      </p:to>
                                    </p:set>
                                    <p:animEffect transition="in" filter="strips(upRight)">
                                      <p:cBhvr>
                                        <p:cTn id="12" dur="500"/>
                                        <p:tgtEl>
                                          <p:spTgt spid="20547"/>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537"/>
                                        </p:tgtEl>
                                        <p:attrNameLst>
                                          <p:attrName>style.visibility</p:attrName>
                                        </p:attrNameLst>
                                      </p:cBhvr>
                                      <p:to>
                                        <p:strVal val="visible"/>
                                      </p:to>
                                    </p:set>
                                    <p:animEffect transition="in" filter="wipe(left)">
                                      <p:cBhvr>
                                        <p:cTn id="22" dur="500"/>
                                        <p:tgtEl>
                                          <p:spTgt spid="20537"/>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20533"/>
                                        </p:tgtEl>
                                        <p:attrNameLst>
                                          <p:attrName>style.visibility</p:attrName>
                                        </p:attrNameLst>
                                      </p:cBhvr>
                                      <p:to>
                                        <p:strVal val="visible"/>
                                      </p:to>
                                    </p:set>
                                    <p:anim calcmode="lin" valueType="num">
                                      <p:cBhvr>
                                        <p:cTn id="26" dur="500" fill="hold"/>
                                        <p:tgtEl>
                                          <p:spTgt spid="20533"/>
                                        </p:tgtEl>
                                        <p:attrNameLst>
                                          <p:attrName>ppt_w</p:attrName>
                                        </p:attrNameLst>
                                      </p:cBhvr>
                                      <p:tavLst>
                                        <p:tav tm="0">
                                          <p:val>
                                            <p:fltVal val="0"/>
                                          </p:val>
                                        </p:tav>
                                        <p:tav tm="100000">
                                          <p:val>
                                            <p:strVal val="#ppt_w"/>
                                          </p:val>
                                        </p:tav>
                                      </p:tavLst>
                                    </p:anim>
                                    <p:anim calcmode="lin" valueType="num">
                                      <p:cBhvr>
                                        <p:cTn id="27" dur="500" fill="hold"/>
                                        <p:tgtEl>
                                          <p:spTgt spid="20533"/>
                                        </p:tgtEl>
                                        <p:attrNameLst>
                                          <p:attrName>ppt_h</p:attrName>
                                        </p:attrNameLst>
                                      </p:cBhvr>
                                      <p:tavLst>
                                        <p:tav tm="0">
                                          <p:val>
                                            <p:fltVal val="0"/>
                                          </p:val>
                                        </p:tav>
                                        <p:tav tm="100000">
                                          <p:val>
                                            <p:strVal val="#ppt_h"/>
                                          </p:val>
                                        </p:tav>
                                      </p:tavLst>
                                    </p:anim>
                                    <p:animEffect transition="in" filter="fade">
                                      <p:cBhvr>
                                        <p:cTn id="28" dur="500"/>
                                        <p:tgtEl>
                                          <p:spTgt spid="20533"/>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20534"/>
                                        </p:tgtEl>
                                        <p:attrNameLst>
                                          <p:attrName>style.visibility</p:attrName>
                                        </p:attrNameLst>
                                      </p:cBhvr>
                                      <p:to>
                                        <p:strVal val="visible"/>
                                      </p:to>
                                    </p:set>
                                    <p:animEffect transition="in" filter="wipe(left)">
                                      <p:cBhvr>
                                        <p:cTn id="32" dur="500"/>
                                        <p:tgtEl>
                                          <p:spTgt spid="205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538"/>
                                        </p:tgtEl>
                                        <p:attrNameLst>
                                          <p:attrName>style.visibility</p:attrName>
                                        </p:attrNameLst>
                                      </p:cBhvr>
                                      <p:to>
                                        <p:strVal val="visible"/>
                                      </p:to>
                                    </p:set>
                                    <p:animEffect transition="in" filter="wipe(left)">
                                      <p:cBhvr>
                                        <p:cTn id="37" dur="500"/>
                                        <p:tgtEl>
                                          <p:spTgt spid="205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539"/>
                                        </p:tgtEl>
                                        <p:attrNameLst>
                                          <p:attrName>style.visibility</p:attrName>
                                        </p:attrNameLst>
                                      </p:cBhvr>
                                      <p:to>
                                        <p:strVal val="visible"/>
                                      </p:to>
                                    </p:set>
                                    <p:animEffect transition="in" filter="wipe(left)">
                                      <p:cBhvr>
                                        <p:cTn id="42" dur="500"/>
                                        <p:tgtEl>
                                          <p:spTgt spid="205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540"/>
                                        </p:tgtEl>
                                        <p:attrNameLst>
                                          <p:attrName>style.visibility</p:attrName>
                                        </p:attrNameLst>
                                      </p:cBhvr>
                                      <p:to>
                                        <p:strVal val="visible"/>
                                      </p:to>
                                    </p:set>
                                    <p:animEffect transition="in" filter="wipe(left)">
                                      <p:cBhvr>
                                        <p:cTn id="47" dur="500"/>
                                        <p:tgtEl>
                                          <p:spTgt spid="20540"/>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20535"/>
                                        </p:tgtEl>
                                        <p:attrNameLst>
                                          <p:attrName>style.visibility</p:attrName>
                                        </p:attrNameLst>
                                      </p:cBhvr>
                                      <p:to>
                                        <p:strVal val="visible"/>
                                      </p:to>
                                    </p:set>
                                    <p:animEffect transition="in" filter="wipe(left)">
                                      <p:cBhvr>
                                        <p:cTn id="51" dur="500"/>
                                        <p:tgtEl>
                                          <p:spTgt spid="20535"/>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20536"/>
                                        </p:tgtEl>
                                        <p:attrNameLst>
                                          <p:attrName>style.visibility</p:attrName>
                                        </p:attrNameLst>
                                      </p:cBhvr>
                                      <p:to>
                                        <p:strVal val="visible"/>
                                      </p:to>
                                    </p:set>
                                    <p:animEffect transition="in" filter="wipe(left)">
                                      <p:cBhvr>
                                        <p:cTn id="55" dur="500"/>
                                        <p:tgtEl>
                                          <p:spTgt spid="2053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0541"/>
                                        </p:tgtEl>
                                        <p:attrNameLst>
                                          <p:attrName>style.visibility</p:attrName>
                                        </p:attrNameLst>
                                      </p:cBhvr>
                                      <p:to>
                                        <p:strVal val="visible"/>
                                      </p:to>
                                    </p:set>
                                    <p:animEffect transition="in" filter="wipe(left)">
                                      <p:cBhvr>
                                        <p:cTn id="60" dur="500"/>
                                        <p:tgtEl>
                                          <p:spTgt spid="205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3" grpId="0" animBg="1"/>
      <p:bldP spid="20534" grpId="0"/>
      <p:bldP spid="20535" grpId="0" animBg="1"/>
      <p:bldP spid="20537" grpId="0" autoUpdateAnimBg="0"/>
      <p:bldP spid="20540" grpId="0" autoUpdateAnimBg="0"/>
      <p:bldP spid="205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1"/>
          <p:cNvGrpSpPr/>
          <p:nvPr/>
        </p:nvGrpSpPr>
        <p:grpSpPr bwMode="auto">
          <a:xfrm>
            <a:off x="457200" y="623888"/>
            <a:ext cx="3863975" cy="976312"/>
            <a:chOff x="288" y="393"/>
            <a:chExt cx="2434" cy="615"/>
          </a:xfrm>
        </p:grpSpPr>
        <p:sp>
          <p:nvSpPr>
            <p:cNvPr id="26668" name="Text Box 29"/>
            <p:cNvSpPr txBox="1">
              <a:spLocks noChangeArrowheads="1"/>
            </p:cNvSpPr>
            <p:nvPr/>
          </p:nvSpPr>
          <p:spPr bwMode="auto">
            <a:xfrm>
              <a:off x="288" y="393"/>
              <a:ext cx="24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(2) </a:t>
              </a:r>
              <a:r>
                <a:rPr lang="zh-CN" altLang="en-US" sz="2800">
                  <a:solidFill>
                    <a:schemeClr val="accent2"/>
                  </a:solidFill>
                </a:rPr>
                <a:t>作封闭曲面</a:t>
              </a:r>
              <a:r>
                <a:rPr lang="en-US" altLang="zh-CN" sz="2800" i="1">
                  <a:solidFill>
                    <a:schemeClr val="accent2"/>
                  </a:solidFill>
                </a:rPr>
                <a:t>S’</a:t>
              </a:r>
              <a:r>
                <a:rPr lang="zh-CN" altLang="en-US" sz="2800">
                  <a:solidFill>
                    <a:schemeClr val="accent2"/>
                  </a:solidFill>
                </a:rPr>
                <a:t>，根据</a:t>
              </a:r>
              <a:endParaRPr lang="zh-CN" altLang="en-US" sz="2400" b="0">
                <a:solidFill>
                  <a:schemeClr val="accent2"/>
                </a:solidFill>
              </a:endParaRPr>
            </a:p>
          </p:txBody>
        </p:sp>
        <p:graphicFrame>
          <p:nvGraphicFramePr>
            <p:cNvPr id="26669" name="Object 1035"/>
            <p:cNvGraphicFramePr>
              <a:graphicFrameLocks noChangeAspect="1"/>
            </p:cNvGraphicFramePr>
            <p:nvPr/>
          </p:nvGraphicFramePr>
          <p:xfrm>
            <a:off x="668" y="729"/>
            <a:ext cx="216" cy="240"/>
          </p:xfrm>
          <a:graphic>
            <a:graphicData uri="http://schemas.openxmlformats.org/presentationml/2006/ole">
              <mc:AlternateContent xmlns:mc="http://schemas.openxmlformats.org/markup-compatibility/2006">
                <mc:Choice xmlns:v="urn:schemas-microsoft-com:vml" Requires="v">
                  <p:oleObj spid="_x0000_s27499" name="Equation" r:id="rId1" imgW="304800" imgH="355600" progId="Equation.3">
                    <p:embed/>
                  </p:oleObj>
                </mc:Choice>
                <mc:Fallback>
                  <p:oleObj name="Equation" r:id="rId1" imgW="304800" imgH="355600" progId="Equation.3">
                    <p:embed/>
                    <p:pic>
                      <p:nvPicPr>
                        <p:cNvPr id="0" name="Object 10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 y="729"/>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70" name="Text Box 31"/>
            <p:cNvSpPr txBox="1">
              <a:spLocks noChangeArrowheads="1"/>
            </p:cNvSpPr>
            <p:nvPr/>
          </p:nvSpPr>
          <p:spPr bwMode="auto">
            <a:xfrm>
              <a:off x="818" y="681"/>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的高斯定理</a:t>
              </a:r>
              <a:endParaRPr lang="zh-CN" altLang="en-US" sz="2800">
                <a:solidFill>
                  <a:schemeClr val="accent2"/>
                </a:solidFill>
              </a:endParaRPr>
            </a:p>
          </p:txBody>
        </p:sp>
      </p:grpSp>
      <p:graphicFrame>
        <p:nvGraphicFramePr>
          <p:cNvPr id="87040" name="Object 1024"/>
          <p:cNvGraphicFramePr>
            <a:graphicFrameLocks noChangeAspect="1"/>
          </p:cNvGraphicFramePr>
          <p:nvPr/>
        </p:nvGraphicFramePr>
        <p:xfrm>
          <a:off x="1644650" y="1828800"/>
          <a:ext cx="1879600" cy="330200"/>
        </p:xfrm>
        <a:graphic>
          <a:graphicData uri="http://schemas.openxmlformats.org/presentationml/2006/ole">
            <mc:AlternateContent xmlns:mc="http://schemas.openxmlformats.org/markup-compatibility/2006">
              <mc:Choice xmlns:v="urn:schemas-microsoft-com:vml" Requires="v">
                <p:oleObj spid="_x0000_s27500" name="Equation" r:id="rId3" imgW="2349500" imgH="292100" progId="Equation.3">
                  <p:embed/>
                </p:oleObj>
              </mc:Choice>
              <mc:Fallback>
                <p:oleObj name="Equation" r:id="rId3" imgW="2349500" imgH="29210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650" y="1828800"/>
                        <a:ext cx="18796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41" name="Object 1025"/>
          <p:cNvGraphicFramePr>
            <a:graphicFrameLocks noChangeAspect="1"/>
          </p:cNvGraphicFramePr>
          <p:nvPr/>
        </p:nvGraphicFramePr>
        <p:xfrm>
          <a:off x="1250950" y="2292350"/>
          <a:ext cx="3924300" cy="406400"/>
        </p:xfrm>
        <a:graphic>
          <a:graphicData uri="http://schemas.openxmlformats.org/presentationml/2006/ole">
            <mc:AlternateContent xmlns:mc="http://schemas.openxmlformats.org/markup-compatibility/2006">
              <mc:Choice xmlns:v="urn:schemas-microsoft-com:vml" Requires="v">
                <p:oleObj spid="_x0000_s27501" name="Equation" r:id="rId5" imgW="5080000" imgH="393700" progId="Equation.3">
                  <p:embed/>
                </p:oleObj>
              </mc:Choice>
              <mc:Fallback>
                <p:oleObj name="Equation" r:id="rId5" imgW="5080000" imgH="393700"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950" y="2292350"/>
                        <a:ext cx="39243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8" name="Text Box 34"/>
          <p:cNvSpPr txBox="1">
            <a:spLocks noChangeArrowheads="1"/>
          </p:cNvSpPr>
          <p:nvPr/>
        </p:nvSpPr>
        <p:spPr bwMode="auto">
          <a:xfrm>
            <a:off x="1524000" y="2895600"/>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方向垂直板面向右</a:t>
            </a:r>
            <a:endParaRPr lang="zh-CN" altLang="en-US" sz="2400" b="0">
              <a:solidFill>
                <a:schemeClr val="accent2"/>
              </a:solidFill>
            </a:endParaRPr>
          </a:p>
        </p:txBody>
      </p:sp>
      <p:graphicFrame>
        <p:nvGraphicFramePr>
          <p:cNvPr id="87042" name="Object 1026"/>
          <p:cNvGraphicFramePr>
            <a:graphicFrameLocks noChangeAspect="1"/>
          </p:cNvGraphicFramePr>
          <p:nvPr/>
        </p:nvGraphicFramePr>
        <p:xfrm>
          <a:off x="990600" y="3422650"/>
          <a:ext cx="4622800" cy="990600"/>
        </p:xfrm>
        <a:graphic>
          <a:graphicData uri="http://schemas.openxmlformats.org/presentationml/2006/ole">
            <mc:AlternateContent xmlns:mc="http://schemas.openxmlformats.org/markup-compatibility/2006">
              <mc:Choice xmlns:v="urn:schemas-microsoft-com:vml" Requires="v">
                <p:oleObj spid="_x0000_s27502" name="公式" r:id="rId7" imgW="6007100" imgH="1168400" progId="Equation.3">
                  <p:embed/>
                </p:oleObj>
              </mc:Choice>
              <mc:Fallback>
                <p:oleObj name="公式" r:id="rId7" imgW="6007100" imgH="1168400" progId="Equation.3">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3422650"/>
                        <a:ext cx="46228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72"/>
          <p:cNvGrpSpPr/>
          <p:nvPr/>
        </p:nvGrpSpPr>
        <p:grpSpPr bwMode="auto">
          <a:xfrm>
            <a:off x="5980113" y="3581400"/>
            <a:ext cx="1449387" cy="519113"/>
            <a:chOff x="3767" y="2256"/>
            <a:chExt cx="913" cy="327"/>
          </a:xfrm>
        </p:grpSpPr>
        <p:sp>
          <p:nvSpPr>
            <p:cNvPr id="26666" name="Text Box 36"/>
            <p:cNvSpPr txBox="1">
              <a:spLocks noChangeArrowheads="1"/>
            </p:cNvSpPr>
            <p:nvPr/>
          </p:nvSpPr>
          <p:spPr bwMode="auto">
            <a:xfrm>
              <a:off x="3767" y="2256"/>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方向同</a:t>
              </a:r>
              <a:endParaRPr lang="zh-CN" altLang="en-US" sz="2400" b="0">
                <a:solidFill>
                  <a:schemeClr val="accent2"/>
                </a:solidFill>
              </a:endParaRPr>
            </a:p>
          </p:txBody>
        </p:sp>
        <p:graphicFrame>
          <p:nvGraphicFramePr>
            <p:cNvPr id="26667" name="Object 1034"/>
            <p:cNvGraphicFramePr>
              <a:graphicFrameLocks noChangeAspect="1"/>
            </p:cNvGraphicFramePr>
            <p:nvPr/>
          </p:nvGraphicFramePr>
          <p:xfrm>
            <a:off x="4464" y="2300"/>
            <a:ext cx="216" cy="240"/>
          </p:xfrm>
          <a:graphic>
            <a:graphicData uri="http://schemas.openxmlformats.org/presentationml/2006/ole">
              <mc:AlternateContent xmlns:mc="http://schemas.openxmlformats.org/markup-compatibility/2006">
                <mc:Choice xmlns:v="urn:schemas-microsoft-com:vml" Requires="v">
                  <p:oleObj spid="_x0000_s27503" name="Equation" r:id="rId9" imgW="304800" imgH="355600" progId="Equation.3">
                    <p:embed/>
                  </p:oleObj>
                </mc:Choice>
                <mc:Fallback>
                  <p:oleObj name="Equation" r:id="rId9" imgW="304800" imgH="355600" progId="Equation.3">
                    <p:embed/>
                    <p:pic>
                      <p:nvPicPr>
                        <p:cNvPr id="0" name="Object 10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4" y="2300"/>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42" name="Text Box 38"/>
          <p:cNvSpPr txBox="1">
            <a:spLocks noChangeArrowheads="1"/>
          </p:cNvSpPr>
          <p:nvPr/>
        </p:nvSpPr>
        <p:spPr bwMode="auto">
          <a:xfrm>
            <a:off x="468313" y="5638800"/>
            <a:ext cx="600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800">
                <a:solidFill>
                  <a:schemeClr val="accent2"/>
                </a:solidFill>
              </a:rPr>
              <a:t>(3)</a:t>
            </a:r>
            <a:endParaRPr lang="en-US" altLang="zh-CN" sz="2400" b="0">
              <a:solidFill>
                <a:schemeClr val="accent2"/>
              </a:solidFill>
            </a:endParaRPr>
          </a:p>
        </p:txBody>
      </p:sp>
      <p:graphicFrame>
        <p:nvGraphicFramePr>
          <p:cNvPr id="87043" name="Object 1027"/>
          <p:cNvGraphicFramePr>
            <a:graphicFrameLocks noChangeAspect="1"/>
          </p:cNvGraphicFramePr>
          <p:nvPr/>
        </p:nvGraphicFramePr>
        <p:xfrm>
          <a:off x="984250" y="4425950"/>
          <a:ext cx="5384800" cy="495300"/>
        </p:xfrm>
        <a:graphic>
          <a:graphicData uri="http://schemas.openxmlformats.org/presentationml/2006/ole">
            <mc:AlternateContent xmlns:mc="http://schemas.openxmlformats.org/markup-compatibility/2006">
              <mc:Choice xmlns:v="urn:schemas-microsoft-com:vml" Requires="v">
                <p:oleObj spid="_x0000_s27504" name="公式" r:id="rId11" imgW="7023100" imgH="508000" progId="Equation.3">
                  <p:embed/>
                </p:oleObj>
              </mc:Choice>
              <mc:Fallback>
                <p:oleObj name="公式" r:id="rId11" imgW="7023100" imgH="508000" progId="Equation.3">
                  <p:embed/>
                  <p:pic>
                    <p:nvPicPr>
                      <p:cNvPr id="0" name="Object 10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4250" y="4425950"/>
                        <a:ext cx="53848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44" name="Text Box 40"/>
          <p:cNvSpPr txBox="1">
            <a:spLocks noChangeArrowheads="1"/>
          </p:cNvSpPr>
          <p:nvPr/>
        </p:nvSpPr>
        <p:spPr bwMode="auto">
          <a:xfrm>
            <a:off x="2667000" y="4953000"/>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方向垂直板面向右</a:t>
            </a:r>
            <a:endParaRPr lang="zh-CN" altLang="en-US" sz="2400" b="0">
              <a:solidFill>
                <a:schemeClr val="accent2"/>
              </a:solidFill>
            </a:endParaRPr>
          </a:p>
        </p:txBody>
      </p:sp>
      <p:graphicFrame>
        <p:nvGraphicFramePr>
          <p:cNvPr id="87044" name="Object 1028"/>
          <p:cNvGraphicFramePr>
            <a:graphicFrameLocks noChangeAspect="1"/>
          </p:cNvGraphicFramePr>
          <p:nvPr/>
        </p:nvGraphicFramePr>
        <p:xfrm>
          <a:off x="1593850" y="5645150"/>
          <a:ext cx="5143500" cy="495300"/>
        </p:xfrm>
        <a:graphic>
          <a:graphicData uri="http://schemas.openxmlformats.org/presentationml/2006/ole">
            <mc:AlternateContent xmlns:mc="http://schemas.openxmlformats.org/markup-compatibility/2006">
              <mc:Choice xmlns:v="urn:schemas-microsoft-com:vml" Requires="v">
                <p:oleObj spid="_x0000_s27505" name="公式" r:id="rId13" imgW="6705600" imgH="508000" progId="Equation.3">
                  <p:embed/>
                </p:oleObj>
              </mc:Choice>
              <mc:Fallback>
                <p:oleObj name="公式" r:id="rId13" imgW="6705600" imgH="508000" progId="Equation.3">
                  <p:embed/>
                  <p:pic>
                    <p:nvPicPr>
                      <p:cNvPr id="0" name="Object 10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93850" y="5645150"/>
                        <a:ext cx="51435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636" name="Group 42"/>
          <p:cNvGrpSpPr/>
          <p:nvPr/>
        </p:nvGrpSpPr>
        <p:grpSpPr bwMode="auto">
          <a:xfrm>
            <a:off x="6019800" y="228600"/>
            <a:ext cx="2673350" cy="2895600"/>
            <a:chOff x="3792" y="1056"/>
            <a:chExt cx="1684" cy="1824"/>
          </a:xfrm>
        </p:grpSpPr>
        <p:grpSp>
          <p:nvGrpSpPr>
            <p:cNvPr id="26642" name="Group 43"/>
            <p:cNvGrpSpPr/>
            <p:nvPr/>
          </p:nvGrpSpPr>
          <p:grpSpPr bwMode="auto">
            <a:xfrm>
              <a:off x="3792" y="1344"/>
              <a:ext cx="336" cy="1440"/>
              <a:chOff x="3792" y="1344"/>
              <a:chExt cx="336" cy="1440"/>
            </a:xfrm>
          </p:grpSpPr>
          <p:sp>
            <p:nvSpPr>
              <p:cNvPr id="26660" name="Rectangle 44"/>
              <p:cNvSpPr>
                <a:spLocks noChangeArrowheads="1"/>
              </p:cNvSpPr>
              <p:nvPr/>
            </p:nvSpPr>
            <p:spPr bwMode="auto">
              <a:xfrm>
                <a:off x="3792" y="1512"/>
                <a:ext cx="288" cy="1248"/>
              </a:xfrm>
              <a:prstGeom prst="rect">
                <a:avLst/>
              </a:prstGeom>
              <a:solidFill>
                <a:srgbClr val="FFFFFF"/>
              </a:solid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400" b="0"/>
              </a:p>
            </p:txBody>
          </p:sp>
          <p:sp>
            <p:nvSpPr>
              <p:cNvPr id="26661" name="Text Box 45"/>
              <p:cNvSpPr txBox="1">
                <a:spLocks noChangeArrowheads="1"/>
              </p:cNvSpPr>
              <p:nvPr/>
            </p:nvSpPr>
            <p:spPr bwMode="auto">
              <a:xfrm>
                <a:off x="3888" y="148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26662" name="Text Box 46"/>
              <p:cNvSpPr txBox="1">
                <a:spLocks noChangeArrowheads="1"/>
              </p:cNvSpPr>
              <p:nvPr/>
            </p:nvSpPr>
            <p:spPr bwMode="auto">
              <a:xfrm>
                <a:off x="3888" y="187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26663" name="Text Box 47"/>
              <p:cNvSpPr txBox="1">
                <a:spLocks noChangeArrowheads="1"/>
              </p:cNvSpPr>
              <p:nvPr/>
            </p:nvSpPr>
            <p:spPr bwMode="auto">
              <a:xfrm>
                <a:off x="3888" y="22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26664" name="Text Box 48"/>
              <p:cNvSpPr txBox="1">
                <a:spLocks noChangeArrowheads="1"/>
              </p:cNvSpPr>
              <p:nvPr/>
            </p:nvSpPr>
            <p:spPr bwMode="auto">
              <a:xfrm>
                <a:off x="3888" y="249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graphicFrame>
            <p:nvGraphicFramePr>
              <p:cNvPr id="26665" name="Object 1033"/>
              <p:cNvGraphicFramePr>
                <a:graphicFrameLocks noChangeAspect="1"/>
              </p:cNvGraphicFramePr>
              <p:nvPr/>
            </p:nvGraphicFramePr>
            <p:xfrm>
              <a:off x="3884" y="1344"/>
              <a:ext cx="200" cy="158"/>
            </p:xfrm>
            <a:graphic>
              <a:graphicData uri="http://schemas.openxmlformats.org/presentationml/2006/ole">
                <mc:AlternateContent xmlns:mc="http://schemas.openxmlformats.org/markup-compatibility/2006">
                  <mc:Choice xmlns:v="urn:schemas-microsoft-com:vml" Requires="v">
                    <p:oleObj spid="_x0000_s27506" name="Equation" r:id="rId15" imgW="254000" imgH="165100" progId="Equation.3">
                      <p:embed/>
                    </p:oleObj>
                  </mc:Choice>
                  <mc:Fallback>
                    <p:oleObj name="Equation" r:id="rId15" imgW="254000" imgH="165100" progId="Equation.3">
                      <p:embed/>
                      <p:pic>
                        <p:nvPicPr>
                          <p:cNvPr id="0" name="Object 10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4" y="1344"/>
                            <a:ext cx="200"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643" name="Group 50"/>
            <p:cNvGrpSpPr/>
            <p:nvPr/>
          </p:nvGrpSpPr>
          <p:grpSpPr bwMode="auto">
            <a:xfrm>
              <a:off x="5088" y="1296"/>
              <a:ext cx="388" cy="1488"/>
              <a:chOff x="5084" y="1296"/>
              <a:chExt cx="388" cy="1488"/>
            </a:xfrm>
          </p:grpSpPr>
          <p:sp>
            <p:nvSpPr>
              <p:cNvPr id="26654" name="Rectangle 51"/>
              <p:cNvSpPr>
                <a:spLocks noChangeArrowheads="1"/>
              </p:cNvSpPr>
              <p:nvPr/>
            </p:nvSpPr>
            <p:spPr bwMode="auto">
              <a:xfrm>
                <a:off x="5197" y="1488"/>
                <a:ext cx="275" cy="1248"/>
              </a:xfrm>
              <a:prstGeom prst="rect">
                <a:avLst/>
              </a:prstGeom>
              <a:solidFill>
                <a:srgbClr val="FFFFFF"/>
              </a:solid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6655" name="Text Box 52"/>
              <p:cNvSpPr txBox="1">
                <a:spLocks noChangeArrowheads="1"/>
              </p:cNvSpPr>
              <p:nvPr/>
            </p:nvSpPr>
            <p:spPr bwMode="auto">
              <a:xfrm>
                <a:off x="5197" y="1392"/>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26656" name="Text Box 53"/>
              <p:cNvSpPr txBox="1">
                <a:spLocks noChangeArrowheads="1"/>
              </p:cNvSpPr>
              <p:nvPr/>
            </p:nvSpPr>
            <p:spPr bwMode="auto">
              <a:xfrm>
                <a:off x="5197" y="1776"/>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26657" name="Text Box 54"/>
              <p:cNvSpPr txBox="1">
                <a:spLocks noChangeArrowheads="1"/>
              </p:cNvSpPr>
              <p:nvPr/>
            </p:nvSpPr>
            <p:spPr bwMode="auto">
              <a:xfrm>
                <a:off x="5197" y="2131"/>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26658" name="Text Box 55"/>
              <p:cNvSpPr txBox="1">
                <a:spLocks noChangeArrowheads="1"/>
              </p:cNvSpPr>
              <p:nvPr/>
            </p:nvSpPr>
            <p:spPr bwMode="auto">
              <a:xfrm>
                <a:off x="5184" y="2419"/>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graphicFrame>
            <p:nvGraphicFramePr>
              <p:cNvPr id="26659" name="Object 1032"/>
              <p:cNvGraphicFramePr>
                <a:graphicFrameLocks noChangeAspect="1"/>
              </p:cNvGraphicFramePr>
              <p:nvPr/>
            </p:nvGraphicFramePr>
            <p:xfrm>
              <a:off x="5084" y="1296"/>
              <a:ext cx="368" cy="151"/>
            </p:xfrm>
            <a:graphic>
              <a:graphicData uri="http://schemas.openxmlformats.org/presentationml/2006/ole">
                <mc:AlternateContent xmlns:mc="http://schemas.openxmlformats.org/markup-compatibility/2006">
                  <mc:Choice xmlns:v="urn:schemas-microsoft-com:vml" Requires="v">
                    <p:oleObj spid="_x0000_s27507" name="Equation" r:id="rId17" imgW="622300" imgH="165100" progId="Equation.3">
                      <p:embed/>
                    </p:oleObj>
                  </mc:Choice>
                  <mc:Fallback>
                    <p:oleObj name="Equation" r:id="rId17" imgW="622300" imgH="165100" progId="Equation.3">
                      <p:embed/>
                      <p:pic>
                        <p:nvPicPr>
                          <p:cNvPr id="0" name="Object 10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84" y="1296"/>
                            <a:ext cx="36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644" name="Group 57"/>
            <p:cNvGrpSpPr/>
            <p:nvPr/>
          </p:nvGrpSpPr>
          <p:grpSpPr bwMode="auto">
            <a:xfrm>
              <a:off x="4216" y="1056"/>
              <a:ext cx="771" cy="1824"/>
              <a:chOff x="4212" y="1056"/>
              <a:chExt cx="771" cy="1824"/>
            </a:xfrm>
          </p:grpSpPr>
          <p:sp>
            <p:nvSpPr>
              <p:cNvPr id="21562" name="Rectangle 58"/>
              <p:cNvSpPr>
                <a:spLocks noChangeArrowheads="1"/>
              </p:cNvSpPr>
              <p:nvPr/>
            </p:nvSpPr>
            <p:spPr bwMode="auto">
              <a:xfrm>
                <a:off x="4416" y="1296"/>
                <a:ext cx="432" cy="1584"/>
              </a:xfrm>
              <a:prstGeom prst="rect">
                <a:avLst/>
              </a:prstGeom>
              <a:gradFill rotWithShape="0">
                <a:gsLst>
                  <a:gs pos="0">
                    <a:schemeClr val="accent1"/>
                  </a:gs>
                  <a:gs pos="100000">
                    <a:schemeClr val="accent1">
                      <a:gamma/>
                      <a:shade val="79216"/>
                      <a:invGamma/>
                    </a:schemeClr>
                  </a:gs>
                </a:gsLst>
                <a:path path="shape">
                  <a:fillToRect l="50000" t="50000" r="50000" b="50000"/>
                </a:path>
              </a:gradFill>
              <a:ln w="28575">
                <a:solidFill>
                  <a:schemeClr val="accent2"/>
                </a:solidFill>
                <a:miter lim="800000"/>
              </a:ln>
              <a:effectLst/>
            </p:spPr>
            <p:txBody>
              <a:bodyPr wrap="none" anchor="ctr"/>
              <a:lstStyle/>
              <a:p>
                <a:pPr eaLnBrk="1" hangingPunct="1">
                  <a:defRPr/>
                </a:pPr>
                <a:endParaRPr lang="en-US"/>
              </a:p>
            </p:txBody>
          </p:sp>
          <p:sp>
            <p:nvSpPr>
              <p:cNvPr id="26646" name="Text Box 59"/>
              <p:cNvSpPr txBox="1">
                <a:spLocks noChangeArrowheads="1"/>
              </p:cNvSpPr>
              <p:nvPr/>
            </p:nvSpPr>
            <p:spPr bwMode="auto">
              <a:xfrm>
                <a:off x="4656" y="145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p>
            </p:txBody>
          </p:sp>
          <p:sp>
            <p:nvSpPr>
              <p:cNvPr id="26647" name="Text Box 60"/>
              <p:cNvSpPr txBox="1">
                <a:spLocks noChangeArrowheads="1"/>
              </p:cNvSpPr>
              <p:nvPr/>
            </p:nvSpPr>
            <p:spPr bwMode="auto">
              <a:xfrm>
                <a:off x="4656" y="193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p>
            </p:txBody>
          </p:sp>
          <p:sp>
            <p:nvSpPr>
              <p:cNvPr id="26648" name="Text Box 61"/>
              <p:cNvSpPr txBox="1">
                <a:spLocks noChangeArrowheads="1"/>
              </p:cNvSpPr>
              <p:nvPr/>
            </p:nvSpPr>
            <p:spPr bwMode="auto">
              <a:xfrm>
                <a:off x="4656" y="23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a:solidFill>
                    <a:srgbClr val="CC3300"/>
                  </a:solidFill>
                </a:endParaRPr>
              </a:p>
            </p:txBody>
          </p:sp>
          <p:sp>
            <p:nvSpPr>
              <p:cNvPr id="26649" name="Text Box 62"/>
              <p:cNvSpPr txBox="1">
                <a:spLocks noChangeArrowheads="1"/>
              </p:cNvSpPr>
              <p:nvPr/>
            </p:nvSpPr>
            <p:spPr bwMode="auto">
              <a:xfrm>
                <a:off x="4368" y="1392"/>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sp>
            <p:nvSpPr>
              <p:cNvPr id="26650" name="Text Box 63"/>
              <p:cNvSpPr txBox="1">
                <a:spLocks noChangeArrowheads="1"/>
              </p:cNvSpPr>
              <p:nvPr/>
            </p:nvSpPr>
            <p:spPr bwMode="auto">
              <a:xfrm>
                <a:off x="4368" y="1872"/>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sp>
            <p:nvSpPr>
              <p:cNvPr id="26651" name="Text Box 64"/>
              <p:cNvSpPr txBox="1">
                <a:spLocks noChangeArrowheads="1"/>
              </p:cNvSpPr>
              <p:nvPr/>
            </p:nvSpPr>
            <p:spPr bwMode="auto">
              <a:xfrm>
                <a:off x="4368" y="227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graphicFrame>
            <p:nvGraphicFramePr>
              <p:cNvPr id="26652" name="Object 1030"/>
              <p:cNvGraphicFramePr>
                <a:graphicFrameLocks noChangeAspect="1"/>
              </p:cNvGraphicFramePr>
              <p:nvPr/>
            </p:nvGraphicFramePr>
            <p:xfrm>
              <a:off x="4212" y="1056"/>
              <a:ext cx="423" cy="208"/>
            </p:xfrm>
            <a:graphic>
              <a:graphicData uri="http://schemas.openxmlformats.org/presentationml/2006/ole">
                <mc:AlternateContent xmlns:mc="http://schemas.openxmlformats.org/markup-compatibility/2006">
                  <mc:Choice xmlns:v="urn:schemas-microsoft-com:vml" Requires="v">
                    <p:oleObj spid="_x0000_s27508" name="Equation" r:id="rId19" imgW="749300" imgH="292100" progId="Equation.3">
                      <p:embed/>
                    </p:oleObj>
                  </mc:Choice>
                  <mc:Fallback>
                    <p:oleObj name="Equation" r:id="rId19" imgW="749300" imgH="292100" progId="Equation.3">
                      <p:embed/>
                      <p:pic>
                        <p:nvPicPr>
                          <p:cNvPr id="0" name="Object 10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2" y="1056"/>
                            <a:ext cx="423"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3" name="Object 1031"/>
              <p:cNvGraphicFramePr>
                <a:graphicFrameLocks noChangeAspect="1"/>
              </p:cNvGraphicFramePr>
              <p:nvPr/>
            </p:nvGraphicFramePr>
            <p:xfrm>
              <a:off x="4744" y="1056"/>
              <a:ext cx="239" cy="208"/>
            </p:xfrm>
            <a:graphic>
              <a:graphicData uri="http://schemas.openxmlformats.org/presentationml/2006/ole">
                <mc:AlternateContent xmlns:mc="http://schemas.openxmlformats.org/markup-compatibility/2006">
                  <mc:Choice xmlns:v="urn:schemas-microsoft-com:vml" Requires="v">
                    <p:oleObj spid="_x0000_s27509" name="Equation" r:id="rId21" imgW="355600" imgH="292100" progId="Equation.3">
                      <p:embed/>
                    </p:oleObj>
                  </mc:Choice>
                  <mc:Fallback>
                    <p:oleObj name="Equation" r:id="rId21" imgW="355600" imgH="292100" progId="Equation.3">
                      <p:embed/>
                      <p:pic>
                        <p:nvPicPr>
                          <p:cNvPr id="0" name="Object 103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44" y="1056"/>
                            <a:ext cx="239"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1527" name="Rectangle 23"/>
          <p:cNvSpPr>
            <a:spLocks noChangeArrowheads="1"/>
          </p:cNvSpPr>
          <p:nvPr/>
        </p:nvSpPr>
        <p:spPr bwMode="auto">
          <a:xfrm>
            <a:off x="6248400" y="1981200"/>
            <a:ext cx="990600" cy="685800"/>
          </a:xfrm>
          <a:prstGeom prst="rect">
            <a:avLst/>
          </a:prstGeom>
          <a:noFill/>
          <a:ln w="28575">
            <a:solidFill>
              <a:srgbClr val="CC3300"/>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1528" name="Text Box 24"/>
          <p:cNvSpPr txBox="1">
            <a:spLocks noChangeArrowheads="1"/>
          </p:cNvSpPr>
          <p:nvPr/>
        </p:nvSpPr>
        <p:spPr bwMode="auto">
          <a:xfrm>
            <a:off x="6554788" y="1524000"/>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i="1">
                <a:solidFill>
                  <a:srgbClr val="CC3300"/>
                </a:solidFill>
              </a:rPr>
              <a:t>S’</a:t>
            </a:r>
            <a:endParaRPr lang="en-US" altLang="zh-CN" sz="2400" b="0" i="1">
              <a:solidFill>
                <a:srgbClr val="CC3300"/>
              </a:solidFill>
            </a:endParaRPr>
          </a:p>
        </p:txBody>
      </p:sp>
      <p:sp>
        <p:nvSpPr>
          <p:cNvPr id="21531" name="Line 27"/>
          <p:cNvSpPr>
            <a:spLocks noChangeShapeType="1"/>
          </p:cNvSpPr>
          <p:nvPr/>
        </p:nvSpPr>
        <p:spPr bwMode="auto">
          <a:xfrm>
            <a:off x="7239000" y="2286000"/>
            <a:ext cx="60960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7045" name="Object 1029"/>
          <p:cNvGraphicFramePr>
            <a:graphicFrameLocks noChangeAspect="1"/>
          </p:cNvGraphicFramePr>
          <p:nvPr/>
        </p:nvGraphicFramePr>
        <p:xfrm>
          <a:off x="7843838" y="2057400"/>
          <a:ext cx="309562" cy="342900"/>
        </p:xfrm>
        <a:graphic>
          <a:graphicData uri="http://schemas.openxmlformats.org/presentationml/2006/ole">
            <mc:AlternateContent xmlns:mc="http://schemas.openxmlformats.org/markup-compatibility/2006">
              <mc:Choice xmlns:v="urn:schemas-microsoft-com:vml" Requires="v">
                <p:oleObj spid="_x0000_s27510" name="Equation" r:id="rId23" imgW="304800" imgH="355600" progId="Equation.3">
                  <p:embed/>
                </p:oleObj>
              </mc:Choice>
              <mc:Fallback>
                <p:oleObj name="Equation" r:id="rId23" imgW="304800" imgH="355600" progId="Equation.3">
                  <p:embed/>
                  <p:pic>
                    <p:nvPicPr>
                      <p:cNvPr id="0" name="Object 10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43838" y="2057400"/>
                        <a:ext cx="309562"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41"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(24)</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21527"/>
                                        </p:tgtEl>
                                        <p:attrNameLst>
                                          <p:attrName>style.visibility</p:attrName>
                                        </p:attrNameLst>
                                      </p:cBhvr>
                                      <p:to>
                                        <p:strVal val="visible"/>
                                      </p:to>
                                    </p:set>
                                    <p:anim calcmode="lin" valueType="num">
                                      <p:cBhvr>
                                        <p:cTn id="11" dur="500" fill="hold"/>
                                        <p:tgtEl>
                                          <p:spTgt spid="21527"/>
                                        </p:tgtEl>
                                        <p:attrNameLst>
                                          <p:attrName>ppt_w</p:attrName>
                                        </p:attrNameLst>
                                      </p:cBhvr>
                                      <p:tavLst>
                                        <p:tav tm="0">
                                          <p:val>
                                            <p:fltVal val="0"/>
                                          </p:val>
                                        </p:tav>
                                        <p:tav tm="100000">
                                          <p:val>
                                            <p:strVal val="#ppt_w"/>
                                          </p:val>
                                        </p:tav>
                                      </p:tavLst>
                                    </p:anim>
                                    <p:anim calcmode="lin" valueType="num">
                                      <p:cBhvr>
                                        <p:cTn id="12" dur="500" fill="hold"/>
                                        <p:tgtEl>
                                          <p:spTgt spid="21527"/>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1528"/>
                                        </p:tgtEl>
                                        <p:attrNameLst>
                                          <p:attrName>style.visibility</p:attrName>
                                        </p:attrNameLst>
                                      </p:cBhvr>
                                      <p:to>
                                        <p:strVal val="visible"/>
                                      </p:to>
                                    </p:set>
                                    <p:animEffect transition="in" filter="wipe(left)">
                                      <p:cBhvr>
                                        <p:cTn id="16" dur="500"/>
                                        <p:tgtEl>
                                          <p:spTgt spid="215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7040"/>
                                        </p:tgtEl>
                                        <p:attrNameLst>
                                          <p:attrName>style.visibility</p:attrName>
                                        </p:attrNameLst>
                                      </p:cBhvr>
                                      <p:to>
                                        <p:strVal val="visible"/>
                                      </p:to>
                                    </p:set>
                                    <p:animEffect transition="in" filter="wipe(left)">
                                      <p:cBhvr>
                                        <p:cTn id="21" dur="500"/>
                                        <p:tgtEl>
                                          <p:spTgt spid="8704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7041"/>
                                        </p:tgtEl>
                                        <p:attrNameLst>
                                          <p:attrName>style.visibility</p:attrName>
                                        </p:attrNameLst>
                                      </p:cBhvr>
                                      <p:to>
                                        <p:strVal val="visible"/>
                                      </p:to>
                                    </p:set>
                                    <p:animEffect transition="in" filter="wipe(left)">
                                      <p:cBhvr>
                                        <p:cTn id="26" dur="500"/>
                                        <p:tgtEl>
                                          <p:spTgt spid="8704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1538"/>
                                        </p:tgtEl>
                                        <p:attrNameLst>
                                          <p:attrName>style.visibility</p:attrName>
                                        </p:attrNameLst>
                                      </p:cBhvr>
                                      <p:to>
                                        <p:strVal val="visible"/>
                                      </p:to>
                                    </p:set>
                                    <p:animEffect transition="in" filter="wipe(left)">
                                      <p:cBhvr>
                                        <p:cTn id="31" dur="500"/>
                                        <p:tgtEl>
                                          <p:spTgt spid="2153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1531"/>
                                        </p:tgtEl>
                                        <p:attrNameLst>
                                          <p:attrName>style.visibility</p:attrName>
                                        </p:attrNameLst>
                                      </p:cBhvr>
                                      <p:to>
                                        <p:strVal val="visible"/>
                                      </p:to>
                                    </p:set>
                                    <p:animEffect transition="in" filter="wipe(left)">
                                      <p:cBhvr>
                                        <p:cTn id="35" dur="500"/>
                                        <p:tgtEl>
                                          <p:spTgt spid="21531"/>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87045"/>
                                        </p:tgtEl>
                                        <p:attrNameLst>
                                          <p:attrName>style.visibility</p:attrName>
                                        </p:attrNameLst>
                                      </p:cBhvr>
                                      <p:to>
                                        <p:strVal val="visible"/>
                                      </p:to>
                                    </p:set>
                                    <p:animEffect transition="in" filter="wipe(left)">
                                      <p:cBhvr>
                                        <p:cTn id="39" dur="500"/>
                                        <p:tgtEl>
                                          <p:spTgt spid="8704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7042"/>
                                        </p:tgtEl>
                                        <p:attrNameLst>
                                          <p:attrName>style.visibility</p:attrName>
                                        </p:attrNameLst>
                                      </p:cBhvr>
                                      <p:to>
                                        <p:strVal val="visible"/>
                                      </p:to>
                                    </p:set>
                                    <p:animEffect transition="in" filter="wipe(left)">
                                      <p:cBhvr>
                                        <p:cTn id="44" dur="500"/>
                                        <p:tgtEl>
                                          <p:spTgt spid="870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left)">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87043"/>
                                        </p:tgtEl>
                                        <p:attrNameLst>
                                          <p:attrName>style.visibility</p:attrName>
                                        </p:attrNameLst>
                                      </p:cBhvr>
                                      <p:to>
                                        <p:strVal val="visible"/>
                                      </p:to>
                                    </p:set>
                                    <p:animEffect transition="in" filter="wipe(left)">
                                      <p:cBhvr>
                                        <p:cTn id="54" dur="500"/>
                                        <p:tgtEl>
                                          <p:spTgt spid="8704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1544"/>
                                        </p:tgtEl>
                                        <p:attrNameLst>
                                          <p:attrName>style.visibility</p:attrName>
                                        </p:attrNameLst>
                                      </p:cBhvr>
                                      <p:to>
                                        <p:strVal val="visible"/>
                                      </p:to>
                                    </p:set>
                                    <p:animEffect transition="in" filter="wipe(left)">
                                      <p:cBhvr>
                                        <p:cTn id="59" dur="500"/>
                                        <p:tgtEl>
                                          <p:spTgt spid="21544"/>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21542"/>
                                        </p:tgtEl>
                                        <p:attrNameLst>
                                          <p:attrName>style.visibility</p:attrName>
                                        </p:attrNameLst>
                                      </p:cBhvr>
                                      <p:to>
                                        <p:strVal val="visible"/>
                                      </p:to>
                                    </p:set>
                                    <p:animEffect transition="in" filter="wipe(left)">
                                      <p:cBhvr>
                                        <p:cTn id="63" dur="500"/>
                                        <p:tgtEl>
                                          <p:spTgt spid="2154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87044"/>
                                        </p:tgtEl>
                                        <p:attrNameLst>
                                          <p:attrName>style.visibility</p:attrName>
                                        </p:attrNameLst>
                                      </p:cBhvr>
                                      <p:to>
                                        <p:strVal val="visible"/>
                                      </p:to>
                                    </p:set>
                                    <p:animEffect transition="in" filter="wipe(left)">
                                      <p:cBhvr>
                                        <p:cTn id="68" dur="500"/>
                                        <p:tgtEl>
                                          <p:spTgt spid="87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38" grpId="0" autoUpdateAnimBg="0"/>
      <p:bldP spid="21542" grpId="0" autoUpdateAnimBg="0"/>
      <p:bldP spid="21544" grpId="0" autoUpdateAnimBg="0"/>
      <p:bldP spid="21527" grpId="0" animBg="1"/>
      <p:bldP spid="21528" grpId="0" autoUpdateAnimBg="0"/>
      <p:bldP spid="215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0"/>
          <p:cNvGrpSpPr/>
          <p:nvPr/>
        </p:nvGrpSpPr>
        <p:grpSpPr bwMode="auto">
          <a:xfrm>
            <a:off x="6443663" y="2286000"/>
            <a:ext cx="2243137" cy="3276600"/>
            <a:chOff x="4059" y="1440"/>
            <a:chExt cx="1413" cy="2064"/>
          </a:xfrm>
        </p:grpSpPr>
        <p:sp>
          <p:nvSpPr>
            <p:cNvPr id="27670" name="Rectangle 6"/>
            <p:cNvSpPr>
              <a:spLocks noChangeArrowheads="1"/>
            </p:cNvSpPr>
            <p:nvPr/>
          </p:nvSpPr>
          <p:spPr bwMode="auto">
            <a:xfrm>
              <a:off x="5163" y="1638"/>
              <a:ext cx="309" cy="1578"/>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27671" name="Group 49"/>
            <p:cNvGrpSpPr/>
            <p:nvPr/>
          </p:nvGrpSpPr>
          <p:grpSpPr bwMode="auto">
            <a:xfrm>
              <a:off x="5160" y="1545"/>
              <a:ext cx="216" cy="1426"/>
              <a:chOff x="5160" y="1545"/>
              <a:chExt cx="216" cy="1426"/>
            </a:xfrm>
          </p:grpSpPr>
          <p:sp>
            <p:nvSpPr>
              <p:cNvPr id="27686" name="Text Box 7"/>
              <p:cNvSpPr txBox="1">
                <a:spLocks noChangeArrowheads="1"/>
              </p:cNvSpPr>
              <p:nvPr/>
            </p:nvSpPr>
            <p:spPr bwMode="auto">
              <a:xfrm>
                <a:off x="5175" y="154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7687" name="Text Box 8"/>
              <p:cNvSpPr txBox="1">
                <a:spLocks noChangeArrowheads="1"/>
              </p:cNvSpPr>
              <p:nvPr/>
            </p:nvSpPr>
            <p:spPr bwMode="auto">
              <a:xfrm>
                <a:off x="5175" y="1941"/>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7688" name="Text Box 9"/>
              <p:cNvSpPr txBox="1">
                <a:spLocks noChangeArrowheads="1"/>
              </p:cNvSpPr>
              <p:nvPr/>
            </p:nvSpPr>
            <p:spPr bwMode="auto">
              <a:xfrm>
                <a:off x="5175" y="2308"/>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7689" name="Text Box 10"/>
              <p:cNvSpPr txBox="1">
                <a:spLocks noChangeArrowheads="1"/>
              </p:cNvSpPr>
              <p:nvPr/>
            </p:nvSpPr>
            <p:spPr bwMode="auto">
              <a:xfrm>
                <a:off x="5160" y="2606"/>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aphicFrame>
          <p:nvGraphicFramePr>
            <p:cNvPr id="27672" name="Object 11"/>
            <p:cNvGraphicFramePr>
              <a:graphicFrameLocks noChangeAspect="1"/>
            </p:cNvGraphicFramePr>
            <p:nvPr/>
          </p:nvGraphicFramePr>
          <p:xfrm>
            <a:off x="5036" y="1440"/>
            <a:ext cx="414" cy="156"/>
          </p:xfrm>
          <a:graphic>
            <a:graphicData uri="http://schemas.openxmlformats.org/presentationml/2006/ole">
              <mc:AlternateContent xmlns:mc="http://schemas.openxmlformats.org/markup-compatibility/2006">
                <mc:Choice xmlns:v="urn:schemas-microsoft-com:vml" Requires="v">
                  <p:oleObj spid="_x0000_s28449" name="Equation" r:id="rId1" imgW="622300" imgH="165100" progId="Equation.3">
                    <p:embed/>
                  </p:oleObj>
                </mc:Choice>
                <mc:Fallback>
                  <p:oleObj name="Equation" r:id="rId1" imgW="622300" imgH="165100" progId="Equation.3">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 y="1440"/>
                          <a:ext cx="414" cy="1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73" name="Group 48"/>
            <p:cNvGrpSpPr/>
            <p:nvPr/>
          </p:nvGrpSpPr>
          <p:grpSpPr bwMode="auto">
            <a:xfrm>
              <a:off x="4176" y="1632"/>
              <a:ext cx="240" cy="1344"/>
              <a:chOff x="4176" y="1632"/>
              <a:chExt cx="240" cy="1344"/>
            </a:xfrm>
          </p:grpSpPr>
          <p:sp>
            <p:nvSpPr>
              <p:cNvPr id="27682" name="Text Box 12"/>
              <p:cNvSpPr txBox="1">
                <a:spLocks noChangeArrowheads="1"/>
              </p:cNvSpPr>
              <p:nvPr/>
            </p:nvSpPr>
            <p:spPr bwMode="auto">
              <a:xfrm>
                <a:off x="4176" y="16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7683" name="Text Box 13"/>
              <p:cNvSpPr txBox="1">
                <a:spLocks noChangeArrowheads="1"/>
              </p:cNvSpPr>
              <p:nvPr/>
            </p:nvSpPr>
            <p:spPr bwMode="auto">
              <a:xfrm>
                <a:off x="4176" y="196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7684" name="Text Box 14"/>
              <p:cNvSpPr txBox="1">
                <a:spLocks noChangeArrowheads="1"/>
              </p:cNvSpPr>
              <p:nvPr/>
            </p:nvSpPr>
            <p:spPr bwMode="auto">
              <a:xfrm>
                <a:off x="4176" y="23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7685" name="Text Box 15"/>
              <p:cNvSpPr txBox="1">
                <a:spLocks noChangeArrowheads="1"/>
              </p:cNvSpPr>
              <p:nvPr/>
            </p:nvSpPr>
            <p:spPr bwMode="auto">
              <a:xfrm>
                <a:off x="4176" y="268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aphicFrame>
          <p:nvGraphicFramePr>
            <p:cNvPr id="27674" name="Object 16"/>
            <p:cNvGraphicFramePr>
              <a:graphicFrameLocks noChangeAspect="1"/>
            </p:cNvGraphicFramePr>
            <p:nvPr/>
          </p:nvGraphicFramePr>
          <p:xfrm>
            <a:off x="4172" y="1440"/>
            <a:ext cx="200" cy="170"/>
          </p:xfrm>
          <a:graphic>
            <a:graphicData uri="http://schemas.openxmlformats.org/presentationml/2006/ole">
              <mc:AlternateContent xmlns:mc="http://schemas.openxmlformats.org/markup-compatibility/2006">
                <mc:Choice xmlns:v="urn:schemas-microsoft-com:vml" Requires="v">
                  <p:oleObj spid="_x0000_s28450" name="Equation" r:id="rId3" imgW="254000" imgH="165100" progId="Equation.3">
                    <p:embed/>
                  </p:oleObj>
                </mc:Choice>
                <mc:Fallback>
                  <p:oleObj name="Equation" r:id="rId3" imgW="254000" imgH="1651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 y="1440"/>
                          <a:ext cx="200"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5" name="Rectangle 17" descr="Dark downward diagonal"/>
            <p:cNvSpPr>
              <a:spLocks noChangeArrowheads="1"/>
            </p:cNvSpPr>
            <p:nvPr/>
          </p:nvSpPr>
          <p:spPr bwMode="auto">
            <a:xfrm>
              <a:off x="4368" y="1632"/>
              <a:ext cx="432" cy="1584"/>
            </a:xfrm>
            <a:prstGeom prst="rect">
              <a:avLst/>
            </a:prstGeom>
            <a:pattFill prst="dkDnDiag">
              <a:fgClr>
                <a:srgbClr val="006600"/>
              </a:fgClr>
              <a:bgClr>
                <a:srgbClr val="FFFFFF"/>
              </a:bgClr>
            </a:patt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7676" name="Rectangle 18" descr="Dark upward diagonal"/>
            <p:cNvSpPr>
              <a:spLocks noChangeArrowheads="1"/>
            </p:cNvSpPr>
            <p:nvPr/>
          </p:nvSpPr>
          <p:spPr bwMode="auto">
            <a:xfrm>
              <a:off x="4800" y="1632"/>
              <a:ext cx="384" cy="1584"/>
            </a:xfrm>
            <a:prstGeom prst="rect">
              <a:avLst/>
            </a:prstGeom>
            <a:pattFill prst="dkUpDiag">
              <a:fgClr>
                <a:srgbClr val="006600"/>
              </a:fgClr>
              <a:bgClr>
                <a:srgbClr val="FFFFFF"/>
              </a:bgClr>
            </a:patt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7677" name="Rectangle 19"/>
            <p:cNvSpPr>
              <a:spLocks noChangeArrowheads="1"/>
            </p:cNvSpPr>
            <p:nvPr/>
          </p:nvSpPr>
          <p:spPr bwMode="auto">
            <a:xfrm>
              <a:off x="4059" y="1639"/>
              <a:ext cx="309" cy="1577"/>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27678" name="Object 20"/>
            <p:cNvGraphicFramePr>
              <a:graphicFrameLocks noChangeAspect="1"/>
            </p:cNvGraphicFramePr>
            <p:nvPr/>
          </p:nvGraphicFramePr>
          <p:xfrm>
            <a:off x="4456" y="1772"/>
            <a:ext cx="199" cy="287"/>
          </p:xfrm>
          <a:graphic>
            <a:graphicData uri="http://schemas.openxmlformats.org/presentationml/2006/ole">
              <mc:AlternateContent xmlns:mc="http://schemas.openxmlformats.org/markup-compatibility/2006">
                <mc:Choice xmlns:v="urn:schemas-microsoft-com:vml" Requires="v">
                  <p:oleObj spid="_x0000_s28451" name="Equation" r:id="rId5" imgW="266700" imgH="457200" progId="Equation.3">
                    <p:embed/>
                  </p:oleObj>
                </mc:Choice>
                <mc:Fallback>
                  <p:oleObj name="Equation" r:id="rId5" imgW="266700" imgH="45720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6" y="1772"/>
                          <a:ext cx="199"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9" name="Object 21"/>
            <p:cNvGraphicFramePr>
              <a:graphicFrameLocks noChangeAspect="1"/>
            </p:cNvGraphicFramePr>
            <p:nvPr/>
          </p:nvGraphicFramePr>
          <p:xfrm>
            <a:off x="4940" y="1772"/>
            <a:ext cx="216" cy="287"/>
          </p:xfrm>
          <a:graphic>
            <a:graphicData uri="http://schemas.openxmlformats.org/presentationml/2006/ole">
              <mc:AlternateContent xmlns:mc="http://schemas.openxmlformats.org/markup-compatibility/2006">
                <mc:Choice xmlns:v="urn:schemas-microsoft-com:vml" Requires="v">
                  <p:oleObj spid="_x0000_s28452" name="Equation" r:id="rId7" imgW="304800" imgH="457200" progId="Equation.3">
                    <p:embed/>
                  </p:oleObj>
                </mc:Choice>
                <mc:Fallback>
                  <p:oleObj name="Equation" r:id="rId7" imgW="304800" imgH="4572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0" y="1772"/>
                          <a:ext cx="21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0" name="Text Box 32"/>
            <p:cNvSpPr txBox="1">
              <a:spLocks noChangeArrowheads="1"/>
            </p:cNvSpPr>
            <p:nvPr/>
          </p:nvSpPr>
          <p:spPr bwMode="auto">
            <a:xfrm>
              <a:off x="4464" y="3168"/>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r>
                <a:rPr lang="en-US" altLang="zh-CN" sz="2800" baseline="-25000">
                  <a:solidFill>
                    <a:schemeClr val="accent2"/>
                  </a:solidFill>
                </a:rPr>
                <a:t>1</a:t>
              </a:r>
              <a:endParaRPr lang="en-US" altLang="zh-CN" sz="2800" baseline="-25000">
                <a:solidFill>
                  <a:schemeClr val="accent2"/>
                </a:solidFill>
              </a:endParaRPr>
            </a:p>
          </p:txBody>
        </p:sp>
        <p:sp>
          <p:nvSpPr>
            <p:cNvPr id="27681" name="Text Box 33"/>
            <p:cNvSpPr txBox="1">
              <a:spLocks noChangeArrowheads="1"/>
            </p:cNvSpPr>
            <p:nvPr/>
          </p:nvSpPr>
          <p:spPr bwMode="auto">
            <a:xfrm>
              <a:off x="4848" y="3177"/>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r>
                <a:rPr lang="en-US" altLang="zh-CN" sz="2800" baseline="-25000">
                  <a:solidFill>
                    <a:schemeClr val="accent2"/>
                  </a:solidFill>
                </a:rPr>
                <a:t>2</a:t>
              </a:r>
              <a:endParaRPr lang="en-US" altLang="zh-CN" sz="2800" baseline="-25000">
                <a:solidFill>
                  <a:schemeClr val="accent2"/>
                </a:solidFill>
              </a:endParaRPr>
            </a:p>
          </p:txBody>
        </p:sp>
      </p:grpSp>
      <p:grpSp>
        <p:nvGrpSpPr>
          <p:cNvPr id="5" name="Group 56"/>
          <p:cNvGrpSpPr/>
          <p:nvPr/>
        </p:nvGrpSpPr>
        <p:grpSpPr bwMode="auto">
          <a:xfrm>
            <a:off x="381000" y="152400"/>
            <a:ext cx="8382000" cy="1800225"/>
            <a:chOff x="240" y="96"/>
            <a:chExt cx="5280" cy="1134"/>
          </a:xfrm>
        </p:grpSpPr>
        <p:sp>
          <p:nvSpPr>
            <p:cNvPr id="27666" name="Text Box 2"/>
            <p:cNvSpPr txBox="1">
              <a:spLocks noChangeArrowheads="1"/>
            </p:cNvSpPr>
            <p:nvPr/>
          </p:nvSpPr>
          <p:spPr bwMode="auto">
            <a:xfrm>
              <a:off x="240" y="96"/>
              <a:ext cx="52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chemeClr val="accent2"/>
                  </a:solidFill>
                </a:rPr>
                <a:t>例</a:t>
              </a:r>
              <a:r>
                <a:rPr lang="en-US" altLang="zh-CN" sz="2800">
                  <a:solidFill>
                    <a:schemeClr val="accent2"/>
                  </a:solidFill>
                </a:rPr>
                <a:t>3</a:t>
              </a:r>
              <a:r>
                <a:rPr lang="zh-CN" altLang="en-US" sz="2800">
                  <a:solidFill>
                    <a:schemeClr val="accent2"/>
                  </a:solidFill>
                </a:rPr>
                <a:t>：平行板电容器两极板的面积为</a:t>
              </a:r>
              <a:r>
                <a:rPr lang="en-US" altLang="zh-CN" sz="2800" i="1">
                  <a:solidFill>
                    <a:schemeClr val="accent2"/>
                  </a:solidFill>
                </a:rPr>
                <a:t>S</a:t>
              </a:r>
              <a:r>
                <a:rPr lang="zh-CN" altLang="en-US" sz="2800">
                  <a:solidFill>
                    <a:schemeClr val="accent2"/>
                  </a:solidFill>
                </a:rPr>
                <a:t>，两极板之间有两层电介质，介电常量分别为    和    ，厚度分别为</a:t>
              </a:r>
              <a:r>
                <a:rPr lang="en-US" altLang="zh-CN" sz="2800" i="1">
                  <a:solidFill>
                    <a:schemeClr val="accent2"/>
                  </a:solidFill>
                </a:rPr>
                <a:t>d</a:t>
              </a:r>
              <a:r>
                <a:rPr lang="en-US" altLang="zh-CN" sz="2800" baseline="-25000">
                  <a:solidFill>
                    <a:schemeClr val="accent2"/>
                  </a:solidFill>
                </a:rPr>
                <a:t>1</a:t>
              </a:r>
              <a:r>
                <a:rPr lang="zh-CN" altLang="en-US" sz="2800">
                  <a:solidFill>
                    <a:schemeClr val="accent2"/>
                  </a:solidFill>
                </a:rPr>
                <a:t>和</a:t>
              </a:r>
              <a:r>
                <a:rPr lang="en-US" altLang="zh-CN" sz="2800" i="1">
                  <a:solidFill>
                    <a:schemeClr val="accent2"/>
                  </a:solidFill>
                </a:rPr>
                <a:t>d</a:t>
              </a:r>
              <a:r>
                <a:rPr lang="en-US" altLang="zh-CN" sz="2800" baseline="-25000">
                  <a:solidFill>
                    <a:schemeClr val="accent2"/>
                  </a:solidFill>
                </a:rPr>
                <a:t>2</a:t>
              </a:r>
              <a:r>
                <a:rPr lang="zh-CN" altLang="en-US" sz="2800">
                  <a:solidFill>
                    <a:schemeClr val="accent2"/>
                  </a:solidFill>
                </a:rPr>
                <a:t>，电容器两极板上自由电荷面密度为      。求在这两层电介质内的电位移和场强。</a:t>
              </a:r>
              <a:endParaRPr lang="zh-CN" altLang="en-US" sz="2800">
                <a:solidFill>
                  <a:schemeClr val="accent2"/>
                </a:solidFill>
              </a:endParaRPr>
            </a:p>
          </p:txBody>
        </p:sp>
        <p:graphicFrame>
          <p:nvGraphicFramePr>
            <p:cNvPr id="27667" name="Object 3"/>
            <p:cNvGraphicFramePr>
              <a:graphicFrameLocks noChangeAspect="1"/>
            </p:cNvGraphicFramePr>
            <p:nvPr/>
          </p:nvGraphicFramePr>
          <p:xfrm>
            <a:off x="4818" y="707"/>
            <a:ext cx="375" cy="199"/>
          </p:xfrm>
          <a:graphic>
            <a:graphicData uri="http://schemas.openxmlformats.org/presentationml/2006/ole">
              <mc:AlternateContent xmlns:mc="http://schemas.openxmlformats.org/markup-compatibility/2006">
                <mc:Choice xmlns:v="urn:schemas-microsoft-com:vml" Requires="v">
                  <p:oleObj spid="_x0000_s28453" name="Equation" r:id="rId9" imgW="647700" imgH="266700" progId="Equation.3">
                    <p:embed/>
                  </p:oleObj>
                </mc:Choice>
                <mc:Fallback>
                  <p:oleObj name="Equation" r:id="rId9" imgW="647700" imgH="2667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8" y="707"/>
                          <a:ext cx="375"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8" name="Object 4"/>
            <p:cNvGraphicFramePr>
              <a:graphicFrameLocks noChangeAspect="1"/>
            </p:cNvGraphicFramePr>
            <p:nvPr/>
          </p:nvGraphicFramePr>
          <p:xfrm>
            <a:off x="3470" y="367"/>
            <a:ext cx="199" cy="287"/>
          </p:xfrm>
          <a:graphic>
            <a:graphicData uri="http://schemas.openxmlformats.org/presentationml/2006/ole">
              <mc:AlternateContent xmlns:mc="http://schemas.openxmlformats.org/markup-compatibility/2006">
                <mc:Choice xmlns:v="urn:schemas-microsoft-com:vml" Requires="v">
                  <p:oleObj spid="_x0000_s28454" name="Equation" r:id="rId11" imgW="266700" imgH="457200" progId="Equation.3">
                    <p:embed/>
                  </p:oleObj>
                </mc:Choice>
                <mc:Fallback>
                  <p:oleObj name="Equation" r:id="rId11" imgW="266700" imgH="45720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0" y="367"/>
                          <a:ext cx="199"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9" name="Object 5"/>
            <p:cNvGraphicFramePr>
              <a:graphicFrameLocks noChangeAspect="1"/>
            </p:cNvGraphicFramePr>
            <p:nvPr/>
          </p:nvGraphicFramePr>
          <p:xfrm>
            <a:off x="4115" y="367"/>
            <a:ext cx="216" cy="287"/>
          </p:xfrm>
          <a:graphic>
            <a:graphicData uri="http://schemas.openxmlformats.org/presentationml/2006/ole">
              <mc:AlternateContent xmlns:mc="http://schemas.openxmlformats.org/markup-compatibility/2006">
                <mc:Choice xmlns:v="urn:schemas-microsoft-com:vml" Requires="v">
                  <p:oleObj spid="_x0000_s28455" name="Equation" r:id="rId13" imgW="304800" imgH="457200" progId="Equation.3">
                    <p:embed/>
                  </p:oleObj>
                </mc:Choice>
                <mc:Fallback>
                  <p:oleObj name="Equation" r:id="rId13" imgW="304800" imgH="45720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5" y="367"/>
                          <a:ext cx="21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790" name="Rectangle 22"/>
          <p:cNvSpPr>
            <a:spLocks noChangeArrowheads="1"/>
          </p:cNvSpPr>
          <p:nvPr/>
        </p:nvSpPr>
        <p:spPr bwMode="auto">
          <a:xfrm>
            <a:off x="7467600" y="2895600"/>
            <a:ext cx="304800" cy="914400"/>
          </a:xfrm>
          <a:prstGeom prst="rect">
            <a:avLst/>
          </a:prstGeom>
          <a:noFill/>
          <a:ln w="38100">
            <a:solidFill>
              <a:srgbClr val="CC3300"/>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2791" name="Text Box 23"/>
          <p:cNvSpPr txBox="1">
            <a:spLocks noChangeArrowheads="1"/>
          </p:cNvSpPr>
          <p:nvPr/>
        </p:nvSpPr>
        <p:spPr bwMode="auto">
          <a:xfrm>
            <a:off x="7772400" y="34290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i="1">
                <a:solidFill>
                  <a:srgbClr val="CC3300"/>
                </a:solidFill>
              </a:rPr>
              <a:t>S</a:t>
            </a:r>
            <a:endParaRPr lang="en-US" altLang="zh-CN" sz="2400" b="0" i="1">
              <a:solidFill>
                <a:srgbClr val="CC3300"/>
              </a:solidFill>
            </a:endParaRPr>
          </a:p>
        </p:txBody>
      </p:sp>
      <p:sp>
        <p:nvSpPr>
          <p:cNvPr id="32792" name="Line 24"/>
          <p:cNvSpPr>
            <a:spLocks noChangeShapeType="1"/>
          </p:cNvSpPr>
          <p:nvPr/>
        </p:nvSpPr>
        <p:spPr bwMode="auto">
          <a:xfrm>
            <a:off x="7086600" y="4343400"/>
            <a:ext cx="38100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3" name="Line 25"/>
          <p:cNvSpPr>
            <a:spLocks noChangeShapeType="1"/>
          </p:cNvSpPr>
          <p:nvPr/>
        </p:nvSpPr>
        <p:spPr bwMode="auto">
          <a:xfrm>
            <a:off x="7772400" y="4343400"/>
            <a:ext cx="38100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4" name="Line 26"/>
          <p:cNvSpPr>
            <a:spLocks noChangeShapeType="1"/>
          </p:cNvSpPr>
          <p:nvPr/>
        </p:nvSpPr>
        <p:spPr bwMode="auto">
          <a:xfrm>
            <a:off x="7086600" y="4876800"/>
            <a:ext cx="38100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5" name="Line 27"/>
          <p:cNvSpPr>
            <a:spLocks noChangeShapeType="1"/>
          </p:cNvSpPr>
          <p:nvPr/>
        </p:nvSpPr>
        <p:spPr bwMode="auto">
          <a:xfrm>
            <a:off x="7772400" y="4876800"/>
            <a:ext cx="38100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1" name="Rectangle 43"/>
          <p:cNvSpPr>
            <a:spLocks noChangeArrowheads="1"/>
          </p:cNvSpPr>
          <p:nvPr/>
        </p:nvSpPr>
        <p:spPr bwMode="auto">
          <a:xfrm>
            <a:off x="0" y="19812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32812" name="Object 44"/>
          <p:cNvGraphicFramePr>
            <a:graphicFrameLocks noChangeAspect="1"/>
          </p:cNvGraphicFramePr>
          <p:nvPr/>
        </p:nvGraphicFramePr>
        <p:xfrm>
          <a:off x="7048500" y="3886200"/>
          <a:ext cx="419100" cy="481013"/>
        </p:xfrm>
        <a:graphic>
          <a:graphicData uri="http://schemas.openxmlformats.org/presentationml/2006/ole">
            <mc:AlternateContent xmlns:mc="http://schemas.openxmlformats.org/markup-compatibility/2006">
              <mc:Choice xmlns:v="urn:schemas-microsoft-com:vml" Requires="v">
                <p:oleObj spid="_x0000_s28456" name="Equation" r:id="rId15" imgW="406400" imgH="495300" progId="Equation.3">
                  <p:embed/>
                </p:oleObj>
              </mc:Choice>
              <mc:Fallback>
                <p:oleObj name="Equation" r:id="rId15" imgW="406400" imgH="495300" progId="Equation.3">
                  <p:embed/>
                  <p:pic>
                    <p:nvPicPr>
                      <p:cNvPr id="0" name="Object 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48500" y="3886200"/>
                        <a:ext cx="4191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3" name="Object 45"/>
          <p:cNvGraphicFramePr>
            <a:graphicFrameLocks noChangeAspect="1"/>
          </p:cNvGraphicFramePr>
          <p:nvPr/>
        </p:nvGraphicFramePr>
        <p:xfrm>
          <a:off x="7743825" y="3886200"/>
          <a:ext cx="409575" cy="457200"/>
        </p:xfrm>
        <a:graphic>
          <a:graphicData uri="http://schemas.openxmlformats.org/presentationml/2006/ole">
            <mc:AlternateContent xmlns:mc="http://schemas.openxmlformats.org/markup-compatibility/2006">
              <mc:Choice xmlns:v="urn:schemas-microsoft-com:vml" Requires="v">
                <p:oleObj spid="_x0000_s28457" name="Equation" r:id="rId17" imgW="419100" imgH="495300" progId="Equation.3">
                  <p:embed/>
                </p:oleObj>
              </mc:Choice>
              <mc:Fallback>
                <p:oleObj name="Equation" r:id="rId17" imgW="419100" imgH="495300" progId="Equation.3">
                  <p:embed/>
                  <p:pic>
                    <p:nvPicPr>
                      <p:cNvPr id="0" name="Object 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43825" y="3886200"/>
                        <a:ext cx="409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4" name="Object 46"/>
          <p:cNvGraphicFramePr>
            <a:graphicFrameLocks noChangeAspect="1"/>
          </p:cNvGraphicFramePr>
          <p:nvPr/>
        </p:nvGraphicFramePr>
        <p:xfrm>
          <a:off x="7050088" y="4395788"/>
          <a:ext cx="417512" cy="481012"/>
        </p:xfrm>
        <a:graphic>
          <a:graphicData uri="http://schemas.openxmlformats.org/presentationml/2006/ole">
            <mc:AlternateContent xmlns:mc="http://schemas.openxmlformats.org/markup-compatibility/2006">
              <mc:Choice xmlns:v="urn:schemas-microsoft-com:vml" Requires="v">
                <p:oleObj spid="_x0000_s28458" name="Equation" r:id="rId19" imgW="406400" imgH="495300" progId="Equation.3">
                  <p:embed/>
                </p:oleObj>
              </mc:Choice>
              <mc:Fallback>
                <p:oleObj name="Equation" r:id="rId19" imgW="406400" imgH="495300" progId="Equation.3">
                  <p:embed/>
                  <p:pic>
                    <p:nvPicPr>
                      <p:cNvPr id="0"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50088" y="4395788"/>
                        <a:ext cx="417512"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5" name="Object 47"/>
          <p:cNvGraphicFramePr>
            <a:graphicFrameLocks noChangeAspect="1"/>
          </p:cNvGraphicFramePr>
          <p:nvPr/>
        </p:nvGraphicFramePr>
        <p:xfrm>
          <a:off x="7723188" y="4419600"/>
          <a:ext cx="430212" cy="481013"/>
        </p:xfrm>
        <a:graphic>
          <a:graphicData uri="http://schemas.openxmlformats.org/presentationml/2006/ole">
            <mc:AlternateContent xmlns:mc="http://schemas.openxmlformats.org/markup-compatibility/2006">
              <mc:Choice xmlns:v="urn:schemas-microsoft-com:vml" Requires="v">
                <p:oleObj spid="_x0000_s28459" name="Equation" r:id="rId21" imgW="419100" imgH="495300" progId="Equation.3">
                  <p:embed/>
                </p:oleObj>
              </mc:Choice>
              <mc:Fallback>
                <p:oleObj name="Equation" r:id="rId21" imgW="419100" imgH="495300" progId="Equation.3">
                  <p:embed/>
                  <p:pic>
                    <p:nvPicPr>
                      <p:cNvPr id="0" name="Object 4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23188" y="4419600"/>
                        <a:ext cx="430212"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Text Box 8"/>
          <p:cNvSpPr txBox="1">
            <a:spLocks noChangeArrowheads="1"/>
          </p:cNvSpPr>
          <p:nvPr/>
        </p:nvSpPr>
        <p:spPr bwMode="auto">
          <a:xfrm>
            <a:off x="285750" y="2500313"/>
            <a:ext cx="57864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400">
                <a:solidFill>
                  <a:schemeClr val="accent2"/>
                </a:solidFill>
              </a:rPr>
              <a:t>首先，加入电介质后，电介质上会产生</a:t>
            </a:r>
            <a:endParaRPr lang="en-US" altLang="zh-CN" sz="2400">
              <a:solidFill>
                <a:schemeClr val="accent2"/>
              </a:solidFill>
            </a:endParaRPr>
          </a:p>
          <a:p>
            <a:pPr eaLnBrk="1" hangingPunct="1">
              <a:spcBef>
                <a:spcPct val="0"/>
              </a:spcBef>
              <a:buFontTx/>
              <a:buNone/>
            </a:pPr>
            <a:r>
              <a:rPr lang="zh-CN" altLang="en-US" sz="2400">
                <a:solidFill>
                  <a:schemeClr val="accent2"/>
                </a:solidFill>
              </a:rPr>
              <a:t>束缚电荷，并且束缚电荷分布在介质表面 </a:t>
            </a:r>
            <a:endParaRPr lang="en-US" altLang="zh-CN" sz="2400">
              <a:solidFill>
                <a:schemeClr val="accent2"/>
              </a:solidFill>
            </a:endParaRPr>
          </a:p>
        </p:txBody>
      </p:sp>
      <p:sp>
        <p:nvSpPr>
          <p:cNvPr id="49" name="Text Box 8"/>
          <p:cNvSpPr txBox="1">
            <a:spLocks noChangeArrowheads="1"/>
          </p:cNvSpPr>
          <p:nvPr/>
        </p:nvSpPr>
        <p:spPr bwMode="auto">
          <a:xfrm>
            <a:off x="285750" y="3943350"/>
            <a:ext cx="57864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400">
                <a:solidFill>
                  <a:schemeClr val="accent2"/>
                </a:solidFill>
              </a:rPr>
              <a:t>这时，问个比较高级的问题，极化电荷分布在两层介质表面如何分布，画出正负电荷分布示意图 </a:t>
            </a:r>
            <a:endParaRPr lang="en-US" altLang="zh-CN" sz="2400">
              <a:solidFill>
                <a:schemeClr val="accent2"/>
              </a:solidFill>
            </a:endParaRPr>
          </a:p>
        </p:txBody>
      </p:sp>
      <p:sp>
        <p:nvSpPr>
          <p:cNvPr id="27665"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(25)</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32811"/>
                                        </p:tgtEl>
                                        <p:attrNameLst>
                                          <p:attrName>style.visibility</p:attrName>
                                        </p:attrNameLst>
                                      </p:cBhvr>
                                      <p:to>
                                        <p:strVal val="visible"/>
                                      </p:to>
                                    </p:set>
                                    <p:animEffect transition="in" filter="strips(upRight)">
                                      <p:cBhvr>
                                        <p:cTn id="12" dur="500"/>
                                        <p:tgtEl>
                                          <p:spTgt spid="32811"/>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792"/>
                                        </p:tgtEl>
                                        <p:attrNameLst>
                                          <p:attrName>style.visibility</p:attrName>
                                        </p:attrNameLst>
                                      </p:cBhvr>
                                      <p:to>
                                        <p:strVal val="visible"/>
                                      </p:to>
                                    </p:set>
                                    <p:animEffect transition="in" filter="wipe(left)">
                                      <p:cBhvr>
                                        <p:cTn id="22" dur="500"/>
                                        <p:tgtEl>
                                          <p:spTgt spid="32792"/>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2812"/>
                                        </p:tgtEl>
                                        <p:attrNameLst>
                                          <p:attrName>style.visibility</p:attrName>
                                        </p:attrNameLst>
                                      </p:cBhvr>
                                      <p:to>
                                        <p:strVal val="visible"/>
                                      </p:to>
                                    </p:set>
                                    <p:animEffect transition="in" filter="wipe(left)">
                                      <p:cBhvr>
                                        <p:cTn id="26" dur="500"/>
                                        <p:tgtEl>
                                          <p:spTgt spid="32812"/>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2793"/>
                                        </p:tgtEl>
                                        <p:attrNameLst>
                                          <p:attrName>style.visibility</p:attrName>
                                        </p:attrNameLst>
                                      </p:cBhvr>
                                      <p:to>
                                        <p:strVal val="visible"/>
                                      </p:to>
                                    </p:set>
                                    <p:animEffect transition="in" filter="wipe(left)">
                                      <p:cBhvr>
                                        <p:cTn id="30" dur="500"/>
                                        <p:tgtEl>
                                          <p:spTgt spid="32793"/>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32813"/>
                                        </p:tgtEl>
                                        <p:attrNameLst>
                                          <p:attrName>style.visibility</p:attrName>
                                        </p:attrNameLst>
                                      </p:cBhvr>
                                      <p:to>
                                        <p:strVal val="visible"/>
                                      </p:to>
                                    </p:set>
                                    <p:animEffect transition="in" filter="wipe(left)">
                                      <p:cBhvr>
                                        <p:cTn id="34" dur="500"/>
                                        <p:tgtEl>
                                          <p:spTgt spid="328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2794"/>
                                        </p:tgtEl>
                                        <p:attrNameLst>
                                          <p:attrName>style.visibility</p:attrName>
                                        </p:attrNameLst>
                                      </p:cBhvr>
                                      <p:to>
                                        <p:strVal val="visible"/>
                                      </p:to>
                                    </p:set>
                                    <p:animEffect transition="in" filter="wipe(left)">
                                      <p:cBhvr>
                                        <p:cTn id="39" dur="500"/>
                                        <p:tgtEl>
                                          <p:spTgt spid="32794"/>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32814"/>
                                        </p:tgtEl>
                                        <p:attrNameLst>
                                          <p:attrName>style.visibility</p:attrName>
                                        </p:attrNameLst>
                                      </p:cBhvr>
                                      <p:to>
                                        <p:strVal val="visible"/>
                                      </p:to>
                                    </p:set>
                                    <p:animEffect transition="in" filter="wipe(left)">
                                      <p:cBhvr>
                                        <p:cTn id="43" dur="500"/>
                                        <p:tgtEl>
                                          <p:spTgt spid="32814"/>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2795"/>
                                        </p:tgtEl>
                                        <p:attrNameLst>
                                          <p:attrName>style.visibility</p:attrName>
                                        </p:attrNameLst>
                                      </p:cBhvr>
                                      <p:to>
                                        <p:strVal val="visible"/>
                                      </p:to>
                                    </p:set>
                                    <p:animEffect transition="in" filter="wipe(left)">
                                      <p:cBhvr>
                                        <p:cTn id="47" dur="500"/>
                                        <p:tgtEl>
                                          <p:spTgt spid="32795"/>
                                        </p:tgtEl>
                                      </p:cBhvr>
                                    </p:animEffect>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32815"/>
                                        </p:tgtEl>
                                        <p:attrNameLst>
                                          <p:attrName>style.visibility</p:attrName>
                                        </p:attrNameLst>
                                      </p:cBhvr>
                                      <p:to>
                                        <p:strVal val="visible"/>
                                      </p:to>
                                    </p:set>
                                    <p:animEffect transition="in" filter="wipe(left)">
                                      <p:cBhvr>
                                        <p:cTn id="51" dur="500"/>
                                        <p:tgtEl>
                                          <p:spTgt spid="32815"/>
                                        </p:tgtEl>
                                      </p:cBhvr>
                                    </p:animEffect>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grpId="0" nodeType="clickEffect">
                                  <p:stCondLst>
                                    <p:cond delay="0"/>
                                  </p:stCondLst>
                                  <p:childTnLst>
                                    <p:set>
                                      <p:cBhvr>
                                        <p:cTn id="55" dur="1" fill="hold">
                                          <p:stCondLst>
                                            <p:cond delay="0"/>
                                          </p:stCondLst>
                                        </p:cTn>
                                        <p:tgtEl>
                                          <p:spTgt spid="32790"/>
                                        </p:tgtEl>
                                        <p:attrNameLst>
                                          <p:attrName>style.visibility</p:attrName>
                                        </p:attrNameLst>
                                      </p:cBhvr>
                                      <p:to>
                                        <p:strVal val="visible"/>
                                      </p:to>
                                    </p:set>
                                    <p:anim calcmode="lin" valueType="num">
                                      <p:cBhvr>
                                        <p:cTn id="56" dur="500" fill="hold"/>
                                        <p:tgtEl>
                                          <p:spTgt spid="32790"/>
                                        </p:tgtEl>
                                        <p:attrNameLst>
                                          <p:attrName>ppt_w</p:attrName>
                                        </p:attrNameLst>
                                      </p:cBhvr>
                                      <p:tavLst>
                                        <p:tav tm="0">
                                          <p:val>
                                            <p:fltVal val="0"/>
                                          </p:val>
                                        </p:tav>
                                        <p:tav tm="100000">
                                          <p:val>
                                            <p:strVal val="#ppt_w"/>
                                          </p:val>
                                        </p:tav>
                                      </p:tavLst>
                                    </p:anim>
                                    <p:anim calcmode="lin" valueType="num">
                                      <p:cBhvr>
                                        <p:cTn id="57" dur="500" fill="hold"/>
                                        <p:tgtEl>
                                          <p:spTgt spid="32790"/>
                                        </p:tgtEl>
                                        <p:attrNameLst>
                                          <p:attrName>ppt_h</p:attrName>
                                        </p:attrNameLst>
                                      </p:cBhvr>
                                      <p:tavLst>
                                        <p:tav tm="0">
                                          <p:val>
                                            <p:fltVal val="0"/>
                                          </p:val>
                                        </p:tav>
                                        <p:tav tm="100000">
                                          <p:val>
                                            <p:strVal val="#ppt_h"/>
                                          </p:val>
                                        </p:tav>
                                      </p:tavLst>
                                    </p:anim>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32791"/>
                                        </p:tgtEl>
                                        <p:attrNameLst>
                                          <p:attrName>style.visibility</p:attrName>
                                        </p:attrNameLst>
                                      </p:cBhvr>
                                      <p:to>
                                        <p:strVal val="visible"/>
                                      </p:to>
                                    </p:set>
                                    <p:animEffect transition="in" filter="wipe(left)">
                                      <p:cBhvr>
                                        <p:cTn id="61" dur="500"/>
                                        <p:tgtEl>
                                          <p:spTgt spid="32791"/>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blinds(horizontal)">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blinds(horizontal)">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0" grpId="0" animBg="1"/>
      <p:bldP spid="32791" grpId="0" autoUpdateAnimBg="0"/>
      <p:bldP spid="32792" grpId="0" animBg="1"/>
      <p:bldP spid="32793" grpId="0" animBg="1"/>
      <p:bldP spid="32794" grpId="0" animBg="1"/>
      <p:bldP spid="32795" grpId="0" animBg="1"/>
      <p:bldP spid="32811" grpId="0" animBg="1"/>
      <p:bldP spid="4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0"/>
          <p:cNvGrpSpPr/>
          <p:nvPr/>
        </p:nvGrpSpPr>
        <p:grpSpPr bwMode="auto">
          <a:xfrm>
            <a:off x="6443663" y="2286000"/>
            <a:ext cx="2243137" cy="3276600"/>
            <a:chOff x="4059" y="1440"/>
            <a:chExt cx="1413" cy="2064"/>
          </a:xfrm>
        </p:grpSpPr>
        <p:sp>
          <p:nvSpPr>
            <p:cNvPr id="28701" name="Rectangle 6"/>
            <p:cNvSpPr>
              <a:spLocks noChangeArrowheads="1"/>
            </p:cNvSpPr>
            <p:nvPr/>
          </p:nvSpPr>
          <p:spPr bwMode="auto">
            <a:xfrm>
              <a:off x="5163" y="1638"/>
              <a:ext cx="309" cy="1578"/>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28702" name="Group 49"/>
            <p:cNvGrpSpPr/>
            <p:nvPr/>
          </p:nvGrpSpPr>
          <p:grpSpPr bwMode="auto">
            <a:xfrm>
              <a:off x="5160" y="1545"/>
              <a:ext cx="216" cy="1426"/>
              <a:chOff x="5160" y="1545"/>
              <a:chExt cx="216" cy="1426"/>
            </a:xfrm>
          </p:grpSpPr>
          <p:sp>
            <p:nvSpPr>
              <p:cNvPr id="28717" name="Text Box 7"/>
              <p:cNvSpPr txBox="1">
                <a:spLocks noChangeArrowheads="1"/>
              </p:cNvSpPr>
              <p:nvPr/>
            </p:nvSpPr>
            <p:spPr bwMode="auto">
              <a:xfrm>
                <a:off x="5175" y="154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8718" name="Text Box 8"/>
              <p:cNvSpPr txBox="1">
                <a:spLocks noChangeArrowheads="1"/>
              </p:cNvSpPr>
              <p:nvPr/>
            </p:nvSpPr>
            <p:spPr bwMode="auto">
              <a:xfrm>
                <a:off x="5175" y="1941"/>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8719" name="Text Box 9"/>
              <p:cNvSpPr txBox="1">
                <a:spLocks noChangeArrowheads="1"/>
              </p:cNvSpPr>
              <p:nvPr/>
            </p:nvSpPr>
            <p:spPr bwMode="auto">
              <a:xfrm>
                <a:off x="5175" y="2308"/>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8720" name="Text Box 10"/>
              <p:cNvSpPr txBox="1">
                <a:spLocks noChangeArrowheads="1"/>
              </p:cNvSpPr>
              <p:nvPr/>
            </p:nvSpPr>
            <p:spPr bwMode="auto">
              <a:xfrm>
                <a:off x="5160" y="2606"/>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aphicFrame>
          <p:nvGraphicFramePr>
            <p:cNvPr id="28703" name="Object 11"/>
            <p:cNvGraphicFramePr>
              <a:graphicFrameLocks noChangeAspect="1"/>
            </p:cNvGraphicFramePr>
            <p:nvPr/>
          </p:nvGraphicFramePr>
          <p:xfrm>
            <a:off x="5036" y="1440"/>
            <a:ext cx="414" cy="156"/>
          </p:xfrm>
          <a:graphic>
            <a:graphicData uri="http://schemas.openxmlformats.org/presentationml/2006/ole">
              <mc:AlternateContent xmlns:mc="http://schemas.openxmlformats.org/markup-compatibility/2006">
                <mc:Choice xmlns:v="urn:schemas-microsoft-com:vml" Requires="v">
                  <p:oleObj spid="_x0000_s68875" name="Equation" r:id="rId1" imgW="622300" imgH="165100" progId="Equation.3">
                    <p:embed/>
                  </p:oleObj>
                </mc:Choice>
                <mc:Fallback>
                  <p:oleObj name="Equation" r:id="rId1" imgW="622300" imgH="165100" progId="Equation.3">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 y="1440"/>
                          <a:ext cx="414" cy="1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704" name="Group 48"/>
            <p:cNvGrpSpPr/>
            <p:nvPr/>
          </p:nvGrpSpPr>
          <p:grpSpPr bwMode="auto">
            <a:xfrm>
              <a:off x="4176" y="1632"/>
              <a:ext cx="240" cy="1344"/>
              <a:chOff x="4176" y="1632"/>
              <a:chExt cx="240" cy="1344"/>
            </a:xfrm>
          </p:grpSpPr>
          <p:sp>
            <p:nvSpPr>
              <p:cNvPr id="28713" name="Text Box 12"/>
              <p:cNvSpPr txBox="1">
                <a:spLocks noChangeArrowheads="1"/>
              </p:cNvSpPr>
              <p:nvPr/>
            </p:nvSpPr>
            <p:spPr bwMode="auto">
              <a:xfrm>
                <a:off x="4176" y="16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8714" name="Text Box 13"/>
              <p:cNvSpPr txBox="1">
                <a:spLocks noChangeArrowheads="1"/>
              </p:cNvSpPr>
              <p:nvPr/>
            </p:nvSpPr>
            <p:spPr bwMode="auto">
              <a:xfrm>
                <a:off x="4176" y="196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8715" name="Text Box 14"/>
              <p:cNvSpPr txBox="1">
                <a:spLocks noChangeArrowheads="1"/>
              </p:cNvSpPr>
              <p:nvPr/>
            </p:nvSpPr>
            <p:spPr bwMode="auto">
              <a:xfrm>
                <a:off x="4176" y="23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8716" name="Text Box 15"/>
              <p:cNvSpPr txBox="1">
                <a:spLocks noChangeArrowheads="1"/>
              </p:cNvSpPr>
              <p:nvPr/>
            </p:nvSpPr>
            <p:spPr bwMode="auto">
              <a:xfrm>
                <a:off x="4176" y="268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aphicFrame>
          <p:nvGraphicFramePr>
            <p:cNvPr id="28705" name="Object 16"/>
            <p:cNvGraphicFramePr>
              <a:graphicFrameLocks noChangeAspect="1"/>
            </p:cNvGraphicFramePr>
            <p:nvPr/>
          </p:nvGraphicFramePr>
          <p:xfrm>
            <a:off x="4172" y="1440"/>
            <a:ext cx="200" cy="170"/>
          </p:xfrm>
          <a:graphic>
            <a:graphicData uri="http://schemas.openxmlformats.org/presentationml/2006/ole">
              <mc:AlternateContent xmlns:mc="http://schemas.openxmlformats.org/markup-compatibility/2006">
                <mc:Choice xmlns:v="urn:schemas-microsoft-com:vml" Requires="v">
                  <p:oleObj spid="_x0000_s68876" name="Equation" r:id="rId3" imgW="254000" imgH="165100" progId="Equation.3">
                    <p:embed/>
                  </p:oleObj>
                </mc:Choice>
                <mc:Fallback>
                  <p:oleObj name="Equation" r:id="rId3" imgW="254000" imgH="1651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 y="1440"/>
                          <a:ext cx="200"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06" name="Rectangle 17" descr="Dark downward diagonal"/>
            <p:cNvSpPr>
              <a:spLocks noChangeArrowheads="1"/>
            </p:cNvSpPr>
            <p:nvPr/>
          </p:nvSpPr>
          <p:spPr bwMode="auto">
            <a:xfrm>
              <a:off x="4368" y="1632"/>
              <a:ext cx="432" cy="1584"/>
            </a:xfrm>
            <a:prstGeom prst="rect">
              <a:avLst/>
            </a:prstGeom>
            <a:pattFill prst="dkDnDiag">
              <a:fgClr>
                <a:srgbClr val="006600"/>
              </a:fgClr>
              <a:bgClr>
                <a:srgbClr val="FFFFFF"/>
              </a:bgClr>
            </a:patt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8707" name="Rectangle 18" descr="Dark upward diagonal"/>
            <p:cNvSpPr>
              <a:spLocks noChangeArrowheads="1"/>
            </p:cNvSpPr>
            <p:nvPr/>
          </p:nvSpPr>
          <p:spPr bwMode="auto">
            <a:xfrm>
              <a:off x="4800" y="1632"/>
              <a:ext cx="384" cy="1584"/>
            </a:xfrm>
            <a:prstGeom prst="rect">
              <a:avLst/>
            </a:prstGeom>
            <a:pattFill prst="dkUpDiag">
              <a:fgClr>
                <a:srgbClr val="006600"/>
              </a:fgClr>
              <a:bgClr>
                <a:srgbClr val="FFFFFF"/>
              </a:bgClr>
            </a:patt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8708" name="Rectangle 19"/>
            <p:cNvSpPr>
              <a:spLocks noChangeArrowheads="1"/>
            </p:cNvSpPr>
            <p:nvPr/>
          </p:nvSpPr>
          <p:spPr bwMode="auto">
            <a:xfrm>
              <a:off x="4059" y="1639"/>
              <a:ext cx="309" cy="1577"/>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28709" name="Object 20"/>
            <p:cNvGraphicFramePr>
              <a:graphicFrameLocks noChangeAspect="1"/>
            </p:cNvGraphicFramePr>
            <p:nvPr/>
          </p:nvGraphicFramePr>
          <p:xfrm>
            <a:off x="4456" y="1772"/>
            <a:ext cx="199" cy="287"/>
          </p:xfrm>
          <a:graphic>
            <a:graphicData uri="http://schemas.openxmlformats.org/presentationml/2006/ole">
              <mc:AlternateContent xmlns:mc="http://schemas.openxmlformats.org/markup-compatibility/2006">
                <mc:Choice xmlns:v="urn:schemas-microsoft-com:vml" Requires="v">
                  <p:oleObj spid="_x0000_s68877" name="Equation" r:id="rId5" imgW="266700" imgH="457200" progId="Equation.3">
                    <p:embed/>
                  </p:oleObj>
                </mc:Choice>
                <mc:Fallback>
                  <p:oleObj name="Equation" r:id="rId5" imgW="266700" imgH="45720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6" y="1772"/>
                          <a:ext cx="199"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0" name="Object 21"/>
            <p:cNvGraphicFramePr>
              <a:graphicFrameLocks noChangeAspect="1"/>
            </p:cNvGraphicFramePr>
            <p:nvPr/>
          </p:nvGraphicFramePr>
          <p:xfrm>
            <a:off x="4940" y="1772"/>
            <a:ext cx="216" cy="287"/>
          </p:xfrm>
          <a:graphic>
            <a:graphicData uri="http://schemas.openxmlformats.org/presentationml/2006/ole">
              <mc:AlternateContent xmlns:mc="http://schemas.openxmlformats.org/markup-compatibility/2006">
                <mc:Choice xmlns:v="urn:schemas-microsoft-com:vml" Requires="v">
                  <p:oleObj spid="_x0000_s68878" name="Equation" r:id="rId7" imgW="304800" imgH="457200" progId="Equation.3">
                    <p:embed/>
                  </p:oleObj>
                </mc:Choice>
                <mc:Fallback>
                  <p:oleObj name="Equation" r:id="rId7" imgW="304800" imgH="4572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0" y="1772"/>
                          <a:ext cx="21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11" name="Text Box 32"/>
            <p:cNvSpPr txBox="1">
              <a:spLocks noChangeArrowheads="1"/>
            </p:cNvSpPr>
            <p:nvPr/>
          </p:nvSpPr>
          <p:spPr bwMode="auto">
            <a:xfrm>
              <a:off x="4464" y="3168"/>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r>
                <a:rPr lang="en-US" altLang="zh-CN" sz="2800" baseline="-25000">
                  <a:solidFill>
                    <a:schemeClr val="accent2"/>
                  </a:solidFill>
                </a:rPr>
                <a:t>1</a:t>
              </a:r>
              <a:endParaRPr lang="en-US" altLang="zh-CN" sz="2800" baseline="-25000">
                <a:solidFill>
                  <a:schemeClr val="accent2"/>
                </a:solidFill>
              </a:endParaRPr>
            </a:p>
          </p:txBody>
        </p:sp>
        <p:sp>
          <p:nvSpPr>
            <p:cNvPr id="28712" name="Text Box 33"/>
            <p:cNvSpPr txBox="1">
              <a:spLocks noChangeArrowheads="1"/>
            </p:cNvSpPr>
            <p:nvPr/>
          </p:nvSpPr>
          <p:spPr bwMode="auto">
            <a:xfrm>
              <a:off x="4848" y="3177"/>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r>
                <a:rPr lang="en-US" altLang="zh-CN" sz="2800" baseline="-25000">
                  <a:solidFill>
                    <a:schemeClr val="accent2"/>
                  </a:solidFill>
                </a:rPr>
                <a:t>2</a:t>
              </a:r>
              <a:endParaRPr lang="en-US" altLang="zh-CN" sz="2800" baseline="-25000">
                <a:solidFill>
                  <a:schemeClr val="accent2"/>
                </a:solidFill>
              </a:endParaRPr>
            </a:p>
          </p:txBody>
        </p:sp>
      </p:grpSp>
      <p:grpSp>
        <p:nvGrpSpPr>
          <p:cNvPr id="5" name="Group 56"/>
          <p:cNvGrpSpPr/>
          <p:nvPr/>
        </p:nvGrpSpPr>
        <p:grpSpPr bwMode="auto">
          <a:xfrm>
            <a:off x="381000" y="152400"/>
            <a:ext cx="8382000" cy="1800225"/>
            <a:chOff x="240" y="96"/>
            <a:chExt cx="5280" cy="1134"/>
          </a:xfrm>
        </p:grpSpPr>
        <p:sp>
          <p:nvSpPr>
            <p:cNvPr id="28697" name="Text Box 2"/>
            <p:cNvSpPr txBox="1">
              <a:spLocks noChangeArrowheads="1"/>
            </p:cNvSpPr>
            <p:nvPr/>
          </p:nvSpPr>
          <p:spPr bwMode="auto">
            <a:xfrm>
              <a:off x="240" y="96"/>
              <a:ext cx="52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chemeClr val="accent2"/>
                  </a:solidFill>
                </a:rPr>
                <a:t>例</a:t>
              </a:r>
              <a:r>
                <a:rPr lang="en-US" altLang="zh-CN" sz="2800">
                  <a:solidFill>
                    <a:schemeClr val="accent2"/>
                  </a:solidFill>
                </a:rPr>
                <a:t>3</a:t>
              </a:r>
              <a:r>
                <a:rPr lang="zh-CN" altLang="en-US" sz="2800">
                  <a:solidFill>
                    <a:schemeClr val="accent2"/>
                  </a:solidFill>
                </a:rPr>
                <a:t>：平行板电容器两极板的面积为</a:t>
              </a:r>
              <a:r>
                <a:rPr lang="en-US" altLang="zh-CN" sz="2800" i="1">
                  <a:solidFill>
                    <a:schemeClr val="accent2"/>
                  </a:solidFill>
                </a:rPr>
                <a:t>S</a:t>
              </a:r>
              <a:r>
                <a:rPr lang="zh-CN" altLang="en-US" sz="2800">
                  <a:solidFill>
                    <a:schemeClr val="accent2"/>
                  </a:solidFill>
                </a:rPr>
                <a:t>，两极板之间有两层电介质，介电常量分别为    和    ，厚度分别为</a:t>
              </a:r>
              <a:r>
                <a:rPr lang="en-US" altLang="zh-CN" sz="2800" i="1">
                  <a:solidFill>
                    <a:schemeClr val="accent2"/>
                  </a:solidFill>
                </a:rPr>
                <a:t>d</a:t>
              </a:r>
              <a:r>
                <a:rPr lang="en-US" altLang="zh-CN" sz="2800" baseline="-25000">
                  <a:solidFill>
                    <a:schemeClr val="accent2"/>
                  </a:solidFill>
                </a:rPr>
                <a:t>1</a:t>
              </a:r>
              <a:r>
                <a:rPr lang="zh-CN" altLang="en-US" sz="2800">
                  <a:solidFill>
                    <a:schemeClr val="accent2"/>
                  </a:solidFill>
                </a:rPr>
                <a:t>和</a:t>
              </a:r>
              <a:r>
                <a:rPr lang="en-US" altLang="zh-CN" sz="2800" i="1">
                  <a:solidFill>
                    <a:schemeClr val="accent2"/>
                  </a:solidFill>
                </a:rPr>
                <a:t>d</a:t>
              </a:r>
              <a:r>
                <a:rPr lang="en-US" altLang="zh-CN" sz="2800" baseline="-25000">
                  <a:solidFill>
                    <a:schemeClr val="accent2"/>
                  </a:solidFill>
                </a:rPr>
                <a:t>2</a:t>
              </a:r>
              <a:r>
                <a:rPr lang="zh-CN" altLang="en-US" sz="2800">
                  <a:solidFill>
                    <a:schemeClr val="accent2"/>
                  </a:solidFill>
                </a:rPr>
                <a:t>，电容器两极板上自由电荷面密度为      。求在这两层电介质内的电位移和场强。</a:t>
              </a:r>
              <a:endParaRPr lang="zh-CN" altLang="en-US" sz="2800">
                <a:solidFill>
                  <a:schemeClr val="accent2"/>
                </a:solidFill>
              </a:endParaRPr>
            </a:p>
          </p:txBody>
        </p:sp>
        <p:graphicFrame>
          <p:nvGraphicFramePr>
            <p:cNvPr id="28698" name="Object 3"/>
            <p:cNvGraphicFramePr>
              <a:graphicFrameLocks noChangeAspect="1"/>
            </p:cNvGraphicFramePr>
            <p:nvPr/>
          </p:nvGraphicFramePr>
          <p:xfrm>
            <a:off x="4818" y="707"/>
            <a:ext cx="375" cy="199"/>
          </p:xfrm>
          <a:graphic>
            <a:graphicData uri="http://schemas.openxmlformats.org/presentationml/2006/ole">
              <mc:AlternateContent xmlns:mc="http://schemas.openxmlformats.org/markup-compatibility/2006">
                <mc:Choice xmlns:v="urn:schemas-microsoft-com:vml" Requires="v">
                  <p:oleObj spid="_x0000_s68879" name="Equation" r:id="rId9" imgW="647700" imgH="266700" progId="Equation.3">
                    <p:embed/>
                  </p:oleObj>
                </mc:Choice>
                <mc:Fallback>
                  <p:oleObj name="Equation" r:id="rId9" imgW="647700" imgH="2667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8" y="707"/>
                          <a:ext cx="375"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9" name="Object 4"/>
            <p:cNvGraphicFramePr>
              <a:graphicFrameLocks noChangeAspect="1"/>
            </p:cNvGraphicFramePr>
            <p:nvPr/>
          </p:nvGraphicFramePr>
          <p:xfrm>
            <a:off x="3470" y="367"/>
            <a:ext cx="199" cy="287"/>
          </p:xfrm>
          <a:graphic>
            <a:graphicData uri="http://schemas.openxmlformats.org/presentationml/2006/ole">
              <mc:AlternateContent xmlns:mc="http://schemas.openxmlformats.org/markup-compatibility/2006">
                <mc:Choice xmlns:v="urn:schemas-microsoft-com:vml" Requires="v">
                  <p:oleObj spid="_x0000_s68880" name="Equation" r:id="rId11" imgW="266700" imgH="457200" progId="Equation.3">
                    <p:embed/>
                  </p:oleObj>
                </mc:Choice>
                <mc:Fallback>
                  <p:oleObj name="Equation" r:id="rId11" imgW="266700" imgH="45720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0" y="367"/>
                          <a:ext cx="199"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00" name="Object 5"/>
            <p:cNvGraphicFramePr>
              <a:graphicFrameLocks noChangeAspect="1"/>
            </p:cNvGraphicFramePr>
            <p:nvPr/>
          </p:nvGraphicFramePr>
          <p:xfrm>
            <a:off x="4115" y="367"/>
            <a:ext cx="216" cy="287"/>
          </p:xfrm>
          <a:graphic>
            <a:graphicData uri="http://schemas.openxmlformats.org/presentationml/2006/ole">
              <mc:AlternateContent xmlns:mc="http://schemas.openxmlformats.org/markup-compatibility/2006">
                <mc:Choice xmlns:v="urn:schemas-microsoft-com:vml" Requires="v">
                  <p:oleObj spid="_x0000_s68881" name="Equation" r:id="rId13" imgW="304800" imgH="457200" progId="Equation.3">
                    <p:embed/>
                  </p:oleObj>
                </mc:Choice>
                <mc:Fallback>
                  <p:oleObj name="Equation" r:id="rId13" imgW="304800" imgH="45720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5" y="367"/>
                          <a:ext cx="21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790" name="Rectangle 22"/>
          <p:cNvSpPr>
            <a:spLocks noChangeArrowheads="1"/>
          </p:cNvSpPr>
          <p:nvPr/>
        </p:nvSpPr>
        <p:spPr bwMode="auto">
          <a:xfrm>
            <a:off x="7467600" y="2895600"/>
            <a:ext cx="304800" cy="914400"/>
          </a:xfrm>
          <a:prstGeom prst="rect">
            <a:avLst/>
          </a:prstGeom>
          <a:noFill/>
          <a:ln w="38100">
            <a:solidFill>
              <a:srgbClr val="CC3300"/>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2791" name="Text Box 23"/>
          <p:cNvSpPr txBox="1">
            <a:spLocks noChangeArrowheads="1"/>
          </p:cNvSpPr>
          <p:nvPr/>
        </p:nvSpPr>
        <p:spPr bwMode="auto">
          <a:xfrm>
            <a:off x="7772400" y="34290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i="1">
                <a:solidFill>
                  <a:srgbClr val="CC3300"/>
                </a:solidFill>
              </a:rPr>
              <a:t>S</a:t>
            </a:r>
            <a:endParaRPr lang="en-US" altLang="zh-CN" sz="2400" b="0" i="1">
              <a:solidFill>
                <a:srgbClr val="CC3300"/>
              </a:solidFill>
            </a:endParaRPr>
          </a:p>
        </p:txBody>
      </p:sp>
      <p:sp>
        <p:nvSpPr>
          <p:cNvPr id="32792" name="Line 24"/>
          <p:cNvSpPr>
            <a:spLocks noChangeShapeType="1"/>
          </p:cNvSpPr>
          <p:nvPr/>
        </p:nvSpPr>
        <p:spPr bwMode="auto">
          <a:xfrm>
            <a:off x="7086600" y="4343400"/>
            <a:ext cx="38100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3" name="Line 25"/>
          <p:cNvSpPr>
            <a:spLocks noChangeShapeType="1"/>
          </p:cNvSpPr>
          <p:nvPr/>
        </p:nvSpPr>
        <p:spPr bwMode="auto">
          <a:xfrm>
            <a:off x="7772400" y="4343400"/>
            <a:ext cx="38100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4" name="Line 26"/>
          <p:cNvSpPr>
            <a:spLocks noChangeShapeType="1"/>
          </p:cNvSpPr>
          <p:nvPr/>
        </p:nvSpPr>
        <p:spPr bwMode="auto">
          <a:xfrm>
            <a:off x="7086600" y="4876800"/>
            <a:ext cx="38100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5" name="Line 27"/>
          <p:cNvSpPr>
            <a:spLocks noChangeShapeType="1"/>
          </p:cNvSpPr>
          <p:nvPr/>
        </p:nvSpPr>
        <p:spPr bwMode="auto">
          <a:xfrm>
            <a:off x="7772400" y="4876800"/>
            <a:ext cx="38100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Group 54"/>
          <p:cNvGrpSpPr/>
          <p:nvPr/>
        </p:nvGrpSpPr>
        <p:grpSpPr bwMode="auto">
          <a:xfrm>
            <a:off x="755650" y="2205038"/>
            <a:ext cx="5197475" cy="2654300"/>
            <a:chOff x="476" y="1389"/>
            <a:chExt cx="3274" cy="1672"/>
          </a:xfrm>
        </p:grpSpPr>
        <p:sp>
          <p:nvSpPr>
            <p:cNvPr id="28691" name="Text Box 34"/>
            <p:cNvSpPr txBox="1">
              <a:spLocks noChangeArrowheads="1"/>
            </p:cNvSpPr>
            <p:nvPr/>
          </p:nvSpPr>
          <p:spPr bwMode="auto">
            <a:xfrm>
              <a:off x="476" y="1389"/>
              <a:ext cx="3274"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chemeClr val="accent2"/>
                  </a:solidFill>
                </a:rPr>
                <a:t>解</a:t>
              </a:r>
              <a:r>
                <a:rPr lang="en-US" altLang="zh-CN" sz="2800">
                  <a:solidFill>
                    <a:schemeClr val="accent2"/>
                  </a:solidFill>
                </a:rPr>
                <a:t>: </a:t>
              </a:r>
              <a:r>
                <a:rPr lang="zh-CN" altLang="en-US" sz="2800">
                  <a:solidFill>
                    <a:schemeClr val="accent2"/>
                  </a:solidFill>
                </a:rPr>
                <a:t>设这两层电介质中的场强分别为    和    ，电位移分别为   和        </a:t>
              </a:r>
              <a:endParaRPr lang="zh-CN" altLang="en-US" sz="2800">
                <a:solidFill>
                  <a:schemeClr val="accent2"/>
                </a:solidFill>
              </a:endParaRPr>
            </a:p>
            <a:p>
              <a:pPr algn="just" eaLnBrk="1" hangingPunct="1">
                <a:spcBef>
                  <a:spcPct val="0"/>
                </a:spcBef>
                <a:buFontTx/>
                <a:buNone/>
              </a:pPr>
              <a:r>
                <a:rPr lang="zh-CN" altLang="en-US" sz="2800">
                  <a:solidFill>
                    <a:schemeClr val="accent2"/>
                  </a:solidFill>
                </a:rPr>
                <a:t>     ，并在电介质中作一高斯面</a:t>
              </a:r>
              <a:r>
                <a:rPr lang="en-US" altLang="zh-CN" sz="2800" i="1">
                  <a:solidFill>
                    <a:schemeClr val="accent2"/>
                  </a:solidFill>
                </a:rPr>
                <a:t>S</a:t>
              </a:r>
              <a:r>
                <a:rPr lang="zh-CN" altLang="en-US" sz="2800">
                  <a:solidFill>
                    <a:schemeClr val="accent2"/>
                  </a:solidFill>
                </a:rPr>
                <a:t>，如图中虚线所示。在此高斯面内的自由电荷为零，由  的高斯定理可得：</a:t>
              </a:r>
              <a:endParaRPr lang="zh-CN" altLang="en-US" sz="2800">
                <a:solidFill>
                  <a:schemeClr val="accent2"/>
                </a:solidFill>
              </a:endParaRPr>
            </a:p>
          </p:txBody>
        </p:sp>
        <p:graphicFrame>
          <p:nvGraphicFramePr>
            <p:cNvPr id="28692" name="Object 35"/>
            <p:cNvGraphicFramePr>
              <a:graphicFrameLocks noChangeAspect="1"/>
            </p:cNvGraphicFramePr>
            <p:nvPr/>
          </p:nvGraphicFramePr>
          <p:xfrm>
            <a:off x="952" y="1673"/>
            <a:ext cx="264" cy="303"/>
          </p:xfrm>
          <a:graphic>
            <a:graphicData uri="http://schemas.openxmlformats.org/presentationml/2006/ole">
              <mc:AlternateContent xmlns:mc="http://schemas.openxmlformats.org/markup-compatibility/2006">
                <mc:Choice xmlns:v="urn:schemas-microsoft-com:vml" Requires="v">
                  <p:oleObj spid="_x0000_s68882" name="Equation" r:id="rId15" imgW="406400" imgH="495300" progId="Equation.3">
                    <p:embed/>
                  </p:oleObj>
                </mc:Choice>
                <mc:Fallback>
                  <p:oleObj name="Equation" r:id="rId15" imgW="406400" imgH="495300" progId="Equation.3">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2" y="1673"/>
                          <a:ext cx="264"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3" name="Object 36"/>
            <p:cNvGraphicFramePr>
              <a:graphicFrameLocks noChangeAspect="1"/>
            </p:cNvGraphicFramePr>
            <p:nvPr/>
          </p:nvGraphicFramePr>
          <p:xfrm>
            <a:off x="1433" y="1688"/>
            <a:ext cx="258" cy="288"/>
          </p:xfrm>
          <a:graphic>
            <a:graphicData uri="http://schemas.openxmlformats.org/presentationml/2006/ole">
              <mc:AlternateContent xmlns:mc="http://schemas.openxmlformats.org/markup-compatibility/2006">
                <mc:Choice xmlns:v="urn:schemas-microsoft-com:vml" Requires="v">
                  <p:oleObj spid="_x0000_s68883" name="Equation" r:id="rId17" imgW="419100" imgH="495300" progId="Equation.3">
                    <p:embed/>
                  </p:oleObj>
                </mc:Choice>
                <mc:Fallback>
                  <p:oleObj name="Equation" r:id="rId17" imgW="419100" imgH="495300" progId="Equation.3">
                    <p:embed/>
                    <p:pic>
                      <p:nvPicPr>
                        <p:cNvPr id="0"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33" y="1688"/>
                          <a:ext cx="25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4" name="Object 37"/>
            <p:cNvGraphicFramePr>
              <a:graphicFrameLocks noChangeAspect="1"/>
            </p:cNvGraphicFramePr>
            <p:nvPr/>
          </p:nvGraphicFramePr>
          <p:xfrm>
            <a:off x="3204" y="1677"/>
            <a:ext cx="263" cy="303"/>
          </p:xfrm>
          <a:graphic>
            <a:graphicData uri="http://schemas.openxmlformats.org/presentationml/2006/ole">
              <mc:AlternateContent xmlns:mc="http://schemas.openxmlformats.org/markup-compatibility/2006">
                <mc:Choice xmlns:v="urn:schemas-microsoft-com:vml" Requires="v">
                  <p:oleObj spid="_x0000_s68884" name="Equation" r:id="rId19" imgW="406400" imgH="495300" progId="Equation.3">
                    <p:embed/>
                  </p:oleObj>
                </mc:Choice>
                <mc:Fallback>
                  <p:oleObj name="Equation" r:id="rId19" imgW="406400" imgH="495300" progId="Equation.3">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04" y="1677"/>
                          <a:ext cx="263"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5" name="Object 38"/>
            <p:cNvGraphicFramePr>
              <a:graphicFrameLocks noChangeAspect="1"/>
            </p:cNvGraphicFramePr>
            <p:nvPr/>
          </p:nvGraphicFramePr>
          <p:xfrm>
            <a:off x="524" y="1965"/>
            <a:ext cx="271" cy="303"/>
          </p:xfrm>
          <a:graphic>
            <a:graphicData uri="http://schemas.openxmlformats.org/presentationml/2006/ole">
              <mc:AlternateContent xmlns:mc="http://schemas.openxmlformats.org/markup-compatibility/2006">
                <mc:Choice xmlns:v="urn:schemas-microsoft-com:vml" Requires="v">
                  <p:oleObj spid="_x0000_s68885" name="Equation" r:id="rId21" imgW="419100" imgH="495300" progId="Equation.3">
                    <p:embed/>
                  </p:oleObj>
                </mc:Choice>
                <mc:Fallback>
                  <p:oleObj name="Equation" r:id="rId21" imgW="419100" imgH="495300" progId="Equation.3">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4" y="1965"/>
                          <a:ext cx="271"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6" name="Object 39"/>
            <p:cNvGraphicFramePr>
              <a:graphicFrameLocks noChangeAspect="1"/>
            </p:cNvGraphicFramePr>
            <p:nvPr/>
          </p:nvGraphicFramePr>
          <p:xfrm>
            <a:off x="2562" y="2493"/>
            <a:ext cx="216" cy="240"/>
          </p:xfrm>
          <a:graphic>
            <a:graphicData uri="http://schemas.openxmlformats.org/presentationml/2006/ole">
              <mc:AlternateContent xmlns:mc="http://schemas.openxmlformats.org/markup-compatibility/2006">
                <mc:Choice xmlns:v="urn:schemas-microsoft-com:vml" Requires="v">
                  <p:oleObj spid="_x0000_s68886" name="Equation" r:id="rId23" imgW="304800" imgH="355600" progId="Equation.3">
                    <p:embed/>
                  </p:oleObj>
                </mc:Choice>
                <mc:Fallback>
                  <p:oleObj name="Equation" r:id="rId23" imgW="304800" imgH="355600" progId="Equation.3">
                    <p:embed/>
                    <p:pic>
                      <p:nvPicPr>
                        <p:cNvPr id="0" name="Object 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62" y="2493"/>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2808" name="Object 40"/>
          <p:cNvGraphicFramePr>
            <a:graphicFrameLocks noChangeAspect="1"/>
          </p:cNvGraphicFramePr>
          <p:nvPr/>
        </p:nvGraphicFramePr>
        <p:xfrm>
          <a:off x="901700" y="5029200"/>
          <a:ext cx="4533900" cy="660400"/>
        </p:xfrm>
        <a:graphic>
          <a:graphicData uri="http://schemas.openxmlformats.org/presentationml/2006/ole">
            <mc:AlternateContent xmlns:mc="http://schemas.openxmlformats.org/markup-compatibility/2006">
              <mc:Choice xmlns:v="urn:schemas-microsoft-com:vml" Requires="v">
                <p:oleObj spid="_x0000_s68887" name="公式" r:id="rId25" imgW="5892800" imgH="723900" progId="Equation.3">
                  <p:embed/>
                </p:oleObj>
              </mc:Choice>
              <mc:Fallback>
                <p:oleObj name="公式" r:id="rId25" imgW="5892800" imgH="723900" progId="Equation.3">
                  <p:embed/>
                  <p:pic>
                    <p:nvPicPr>
                      <p:cNvPr id="0" name="Object 4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1700" y="5029200"/>
                        <a:ext cx="45339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9" name="Object 41"/>
          <p:cNvGraphicFramePr>
            <a:graphicFrameLocks noChangeAspect="1"/>
          </p:cNvGraphicFramePr>
          <p:nvPr/>
        </p:nvGraphicFramePr>
        <p:xfrm>
          <a:off x="2362200" y="5867400"/>
          <a:ext cx="1231900" cy="455613"/>
        </p:xfrm>
        <a:graphic>
          <a:graphicData uri="http://schemas.openxmlformats.org/presentationml/2006/ole">
            <mc:AlternateContent xmlns:mc="http://schemas.openxmlformats.org/markup-compatibility/2006">
              <mc:Choice xmlns:v="urn:schemas-microsoft-com:vml" Requires="v">
                <p:oleObj spid="_x0000_s68888" name="Equation" r:id="rId27" imgW="1485900" imgH="457200" progId="Equation.3">
                  <p:embed/>
                </p:oleObj>
              </mc:Choice>
              <mc:Fallback>
                <p:oleObj name="Equation" r:id="rId27" imgW="1485900" imgH="457200" progId="Equation.3">
                  <p:embed/>
                  <p:pic>
                    <p:nvPicPr>
                      <p:cNvPr id="0" name="Object 4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362200" y="5867400"/>
                        <a:ext cx="12319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11" name="Rectangle 43"/>
          <p:cNvSpPr>
            <a:spLocks noChangeArrowheads="1"/>
          </p:cNvSpPr>
          <p:nvPr/>
        </p:nvSpPr>
        <p:spPr bwMode="auto">
          <a:xfrm>
            <a:off x="0" y="19812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32812" name="Object 44"/>
          <p:cNvGraphicFramePr>
            <a:graphicFrameLocks noChangeAspect="1"/>
          </p:cNvGraphicFramePr>
          <p:nvPr/>
        </p:nvGraphicFramePr>
        <p:xfrm>
          <a:off x="7048500" y="3886200"/>
          <a:ext cx="419100" cy="481013"/>
        </p:xfrm>
        <a:graphic>
          <a:graphicData uri="http://schemas.openxmlformats.org/presentationml/2006/ole">
            <mc:AlternateContent xmlns:mc="http://schemas.openxmlformats.org/markup-compatibility/2006">
              <mc:Choice xmlns:v="urn:schemas-microsoft-com:vml" Requires="v">
                <p:oleObj spid="_x0000_s68889" name="Equation" r:id="rId29" imgW="406400" imgH="495300" progId="Equation.3">
                  <p:embed/>
                </p:oleObj>
              </mc:Choice>
              <mc:Fallback>
                <p:oleObj name="Equation" r:id="rId29" imgW="406400" imgH="495300" progId="Equation.3">
                  <p:embed/>
                  <p:pic>
                    <p:nvPicPr>
                      <p:cNvPr id="0" name="Object 4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048500" y="3886200"/>
                        <a:ext cx="4191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3" name="Object 45"/>
          <p:cNvGraphicFramePr>
            <a:graphicFrameLocks noChangeAspect="1"/>
          </p:cNvGraphicFramePr>
          <p:nvPr/>
        </p:nvGraphicFramePr>
        <p:xfrm>
          <a:off x="7743825" y="3886200"/>
          <a:ext cx="409575" cy="457200"/>
        </p:xfrm>
        <a:graphic>
          <a:graphicData uri="http://schemas.openxmlformats.org/presentationml/2006/ole">
            <mc:AlternateContent xmlns:mc="http://schemas.openxmlformats.org/markup-compatibility/2006">
              <mc:Choice xmlns:v="urn:schemas-microsoft-com:vml" Requires="v">
                <p:oleObj spid="_x0000_s68890" name="Equation" r:id="rId31" imgW="419100" imgH="495300" progId="Equation.3">
                  <p:embed/>
                </p:oleObj>
              </mc:Choice>
              <mc:Fallback>
                <p:oleObj name="Equation" r:id="rId31" imgW="419100" imgH="495300" progId="Equation.3">
                  <p:embed/>
                  <p:pic>
                    <p:nvPicPr>
                      <p:cNvPr id="0" name="Object 4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743825" y="3886200"/>
                        <a:ext cx="409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4" name="Object 46"/>
          <p:cNvGraphicFramePr>
            <a:graphicFrameLocks noChangeAspect="1"/>
          </p:cNvGraphicFramePr>
          <p:nvPr/>
        </p:nvGraphicFramePr>
        <p:xfrm>
          <a:off x="7050088" y="4395788"/>
          <a:ext cx="417512" cy="481012"/>
        </p:xfrm>
        <a:graphic>
          <a:graphicData uri="http://schemas.openxmlformats.org/presentationml/2006/ole">
            <mc:AlternateContent xmlns:mc="http://schemas.openxmlformats.org/markup-compatibility/2006">
              <mc:Choice xmlns:v="urn:schemas-microsoft-com:vml" Requires="v">
                <p:oleObj spid="_x0000_s68891" name="Equation" r:id="rId33" imgW="406400" imgH="495300" progId="Equation.3">
                  <p:embed/>
                </p:oleObj>
              </mc:Choice>
              <mc:Fallback>
                <p:oleObj name="Equation" r:id="rId33" imgW="406400" imgH="495300" progId="Equation.3">
                  <p:embed/>
                  <p:pic>
                    <p:nvPicPr>
                      <p:cNvPr id="0" name="Object 4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050088" y="4395788"/>
                        <a:ext cx="417512"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5" name="Object 47"/>
          <p:cNvGraphicFramePr>
            <a:graphicFrameLocks noChangeAspect="1"/>
          </p:cNvGraphicFramePr>
          <p:nvPr/>
        </p:nvGraphicFramePr>
        <p:xfrm>
          <a:off x="7723188" y="4419600"/>
          <a:ext cx="430212" cy="481013"/>
        </p:xfrm>
        <a:graphic>
          <a:graphicData uri="http://schemas.openxmlformats.org/presentationml/2006/ole">
            <mc:AlternateContent xmlns:mc="http://schemas.openxmlformats.org/markup-compatibility/2006">
              <mc:Choice xmlns:v="urn:schemas-microsoft-com:vml" Requires="v">
                <p:oleObj spid="_x0000_s68892" name="Equation" r:id="rId35" imgW="419100" imgH="495300" progId="Equation.3">
                  <p:embed/>
                </p:oleObj>
              </mc:Choice>
              <mc:Fallback>
                <p:oleObj name="Equation" r:id="rId35" imgW="419100" imgH="495300" progId="Equation.3">
                  <p:embed/>
                  <p:pic>
                    <p:nvPicPr>
                      <p:cNvPr id="0" name="Object 4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723188" y="4419600"/>
                        <a:ext cx="430212"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0"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(26)</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32811"/>
                                        </p:tgtEl>
                                        <p:attrNameLst>
                                          <p:attrName>style.visibility</p:attrName>
                                        </p:attrNameLst>
                                      </p:cBhvr>
                                      <p:to>
                                        <p:strVal val="visible"/>
                                      </p:to>
                                    </p:set>
                                    <p:animEffect transition="in" filter="strips(upRight)">
                                      <p:cBhvr>
                                        <p:cTn id="12" dur="500"/>
                                        <p:tgtEl>
                                          <p:spTgt spid="32811"/>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792"/>
                                        </p:tgtEl>
                                        <p:attrNameLst>
                                          <p:attrName>style.visibility</p:attrName>
                                        </p:attrNameLst>
                                      </p:cBhvr>
                                      <p:to>
                                        <p:strVal val="visible"/>
                                      </p:to>
                                    </p:set>
                                    <p:animEffect transition="in" filter="wipe(left)">
                                      <p:cBhvr>
                                        <p:cTn id="27" dur="500"/>
                                        <p:tgtEl>
                                          <p:spTgt spid="32792"/>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2812"/>
                                        </p:tgtEl>
                                        <p:attrNameLst>
                                          <p:attrName>style.visibility</p:attrName>
                                        </p:attrNameLst>
                                      </p:cBhvr>
                                      <p:to>
                                        <p:strVal val="visible"/>
                                      </p:to>
                                    </p:set>
                                    <p:animEffect transition="in" filter="wipe(left)">
                                      <p:cBhvr>
                                        <p:cTn id="31" dur="500"/>
                                        <p:tgtEl>
                                          <p:spTgt spid="32812"/>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32793"/>
                                        </p:tgtEl>
                                        <p:attrNameLst>
                                          <p:attrName>style.visibility</p:attrName>
                                        </p:attrNameLst>
                                      </p:cBhvr>
                                      <p:to>
                                        <p:strVal val="visible"/>
                                      </p:to>
                                    </p:set>
                                    <p:animEffect transition="in" filter="wipe(left)">
                                      <p:cBhvr>
                                        <p:cTn id="35" dur="500"/>
                                        <p:tgtEl>
                                          <p:spTgt spid="32793"/>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32813"/>
                                        </p:tgtEl>
                                        <p:attrNameLst>
                                          <p:attrName>style.visibility</p:attrName>
                                        </p:attrNameLst>
                                      </p:cBhvr>
                                      <p:to>
                                        <p:strVal val="visible"/>
                                      </p:to>
                                    </p:set>
                                    <p:animEffect transition="in" filter="wipe(left)">
                                      <p:cBhvr>
                                        <p:cTn id="39" dur="500"/>
                                        <p:tgtEl>
                                          <p:spTgt spid="328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2794"/>
                                        </p:tgtEl>
                                        <p:attrNameLst>
                                          <p:attrName>style.visibility</p:attrName>
                                        </p:attrNameLst>
                                      </p:cBhvr>
                                      <p:to>
                                        <p:strVal val="visible"/>
                                      </p:to>
                                    </p:set>
                                    <p:animEffect transition="in" filter="wipe(left)">
                                      <p:cBhvr>
                                        <p:cTn id="44" dur="500"/>
                                        <p:tgtEl>
                                          <p:spTgt spid="32794"/>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32814"/>
                                        </p:tgtEl>
                                        <p:attrNameLst>
                                          <p:attrName>style.visibility</p:attrName>
                                        </p:attrNameLst>
                                      </p:cBhvr>
                                      <p:to>
                                        <p:strVal val="visible"/>
                                      </p:to>
                                    </p:set>
                                    <p:animEffect transition="in" filter="wipe(left)">
                                      <p:cBhvr>
                                        <p:cTn id="48" dur="500"/>
                                        <p:tgtEl>
                                          <p:spTgt spid="32814"/>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32795"/>
                                        </p:tgtEl>
                                        <p:attrNameLst>
                                          <p:attrName>style.visibility</p:attrName>
                                        </p:attrNameLst>
                                      </p:cBhvr>
                                      <p:to>
                                        <p:strVal val="visible"/>
                                      </p:to>
                                    </p:set>
                                    <p:animEffect transition="in" filter="wipe(left)">
                                      <p:cBhvr>
                                        <p:cTn id="52" dur="500"/>
                                        <p:tgtEl>
                                          <p:spTgt spid="32795"/>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32815"/>
                                        </p:tgtEl>
                                        <p:attrNameLst>
                                          <p:attrName>style.visibility</p:attrName>
                                        </p:attrNameLst>
                                      </p:cBhvr>
                                      <p:to>
                                        <p:strVal val="visible"/>
                                      </p:to>
                                    </p:set>
                                    <p:animEffect transition="in" filter="wipe(left)">
                                      <p:cBhvr>
                                        <p:cTn id="56" dur="500"/>
                                        <p:tgtEl>
                                          <p:spTgt spid="32815"/>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32790"/>
                                        </p:tgtEl>
                                        <p:attrNameLst>
                                          <p:attrName>style.visibility</p:attrName>
                                        </p:attrNameLst>
                                      </p:cBhvr>
                                      <p:to>
                                        <p:strVal val="visible"/>
                                      </p:to>
                                    </p:set>
                                    <p:anim calcmode="lin" valueType="num">
                                      <p:cBhvr>
                                        <p:cTn id="61" dur="500" fill="hold"/>
                                        <p:tgtEl>
                                          <p:spTgt spid="32790"/>
                                        </p:tgtEl>
                                        <p:attrNameLst>
                                          <p:attrName>ppt_w</p:attrName>
                                        </p:attrNameLst>
                                      </p:cBhvr>
                                      <p:tavLst>
                                        <p:tav tm="0">
                                          <p:val>
                                            <p:fltVal val="0"/>
                                          </p:val>
                                        </p:tav>
                                        <p:tav tm="100000">
                                          <p:val>
                                            <p:strVal val="#ppt_w"/>
                                          </p:val>
                                        </p:tav>
                                      </p:tavLst>
                                    </p:anim>
                                    <p:anim calcmode="lin" valueType="num">
                                      <p:cBhvr>
                                        <p:cTn id="62" dur="500" fill="hold"/>
                                        <p:tgtEl>
                                          <p:spTgt spid="32790"/>
                                        </p:tgtEl>
                                        <p:attrNameLst>
                                          <p:attrName>ppt_h</p:attrName>
                                        </p:attrNameLst>
                                      </p:cBhvr>
                                      <p:tavLst>
                                        <p:tav tm="0">
                                          <p:val>
                                            <p:fltVal val="0"/>
                                          </p:val>
                                        </p:tav>
                                        <p:tav tm="100000">
                                          <p:val>
                                            <p:strVal val="#ppt_h"/>
                                          </p:val>
                                        </p:tav>
                                      </p:tavLst>
                                    </p:anim>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32791"/>
                                        </p:tgtEl>
                                        <p:attrNameLst>
                                          <p:attrName>style.visibility</p:attrName>
                                        </p:attrNameLst>
                                      </p:cBhvr>
                                      <p:to>
                                        <p:strVal val="visible"/>
                                      </p:to>
                                    </p:set>
                                    <p:animEffect transition="in" filter="wipe(left)">
                                      <p:cBhvr>
                                        <p:cTn id="66" dur="500"/>
                                        <p:tgtEl>
                                          <p:spTgt spid="3279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32808"/>
                                        </p:tgtEl>
                                        <p:attrNameLst>
                                          <p:attrName>style.visibility</p:attrName>
                                        </p:attrNameLst>
                                      </p:cBhvr>
                                      <p:to>
                                        <p:strVal val="visible"/>
                                      </p:to>
                                    </p:set>
                                    <p:animEffect transition="in" filter="wipe(left)">
                                      <p:cBhvr>
                                        <p:cTn id="71" dur="500"/>
                                        <p:tgtEl>
                                          <p:spTgt spid="3280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2809"/>
                                        </p:tgtEl>
                                        <p:attrNameLst>
                                          <p:attrName>style.visibility</p:attrName>
                                        </p:attrNameLst>
                                      </p:cBhvr>
                                      <p:to>
                                        <p:strVal val="visible"/>
                                      </p:to>
                                    </p:set>
                                    <p:animEffect transition="in" filter="wipe(left)">
                                      <p:cBhvr>
                                        <p:cTn id="76" dur="500"/>
                                        <p:tgtEl>
                                          <p:spTgt spid="32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0" grpId="0" animBg="1"/>
      <p:bldP spid="32791" grpId="0" autoUpdateAnimBg="0"/>
      <p:bldP spid="32792" grpId="0" animBg="1"/>
      <p:bldP spid="32793" grpId="0" animBg="1"/>
      <p:bldP spid="32794" grpId="0" animBg="1"/>
      <p:bldP spid="32795" grpId="0" animBg="1"/>
      <p:bldP spid="328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70"/>
          <p:cNvGrpSpPr/>
          <p:nvPr/>
        </p:nvGrpSpPr>
        <p:grpSpPr bwMode="auto">
          <a:xfrm>
            <a:off x="6443663" y="228600"/>
            <a:ext cx="2243137" cy="3276600"/>
            <a:chOff x="4059" y="144"/>
            <a:chExt cx="1413" cy="2064"/>
          </a:xfrm>
        </p:grpSpPr>
        <p:grpSp>
          <p:nvGrpSpPr>
            <p:cNvPr id="29713" name="Group 39"/>
            <p:cNvGrpSpPr/>
            <p:nvPr/>
          </p:nvGrpSpPr>
          <p:grpSpPr bwMode="auto">
            <a:xfrm>
              <a:off x="4059" y="144"/>
              <a:ext cx="1413" cy="2064"/>
              <a:chOff x="4059" y="1440"/>
              <a:chExt cx="1413" cy="2064"/>
            </a:xfrm>
          </p:grpSpPr>
          <p:sp>
            <p:nvSpPr>
              <p:cNvPr id="29722" name="Rectangle 40"/>
              <p:cNvSpPr>
                <a:spLocks noChangeArrowheads="1"/>
              </p:cNvSpPr>
              <p:nvPr/>
            </p:nvSpPr>
            <p:spPr bwMode="auto">
              <a:xfrm>
                <a:off x="5163" y="1638"/>
                <a:ext cx="309" cy="1578"/>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29723" name="Group 41"/>
              <p:cNvGrpSpPr/>
              <p:nvPr/>
            </p:nvGrpSpPr>
            <p:grpSpPr bwMode="auto">
              <a:xfrm>
                <a:off x="5160" y="1545"/>
                <a:ext cx="216" cy="1426"/>
                <a:chOff x="5160" y="1545"/>
                <a:chExt cx="216" cy="1426"/>
              </a:xfrm>
            </p:grpSpPr>
            <p:sp>
              <p:nvSpPr>
                <p:cNvPr id="29738" name="Text Box 42"/>
                <p:cNvSpPr txBox="1">
                  <a:spLocks noChangeArrowheads="1"/>
                </p:cNvSpPr>
                <p:nvPr/>
              </p:nvSpPr>
              <p:spPr bwMode="auto">
                <a:xfrm>
                  <a:off x="5175" y="154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9739" name="Text Box 43"/>
                <p:cNvSpPr txBox="1">
                  <a:spLocks noChangeArrowheads="1"/>
                </p:cNvSpPr>
                <p:nvPr/>
              </p:nvSpPr>
              <p:spPr bwMode="auto">
                <a:xfrm>
                  <a:off x="5175" y="1941"/>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9740" name="Text Box 44"/>
                <p:cNvSpPr txBox="1">
                  <a:spLocks noChangeArrowheads="1"/>
                </p:cNvSpPr>
                <p:nvPr/>
              </p:nvSpPr>
              <p:spPr bwMode="auto">
                <a:xfrm>
                  <a:off x="5175" y="2308"/>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9741" name="Text Box 45"/>
                <p:cNvSpPr txBox="1">
                  <a:spLocks noChangeArrowheads="1"/>
                </p:cNvSpPr>
                <p:nvPr/>
              </p:nvSpPr>
              <p:spPr bwMode="auto">
                <a:xfrm>
                  <a:off x="5160" y="2606"/>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aphicFrame>
            <p:nvGraphicFramePr>
              <p:cNvPr id="29724" name="Object 13"/>
              <p:cNvGraphicFramePr>
                <a:graphicFrameLocks noChangeAspect="1"/>
              </p:cNvGraphicFramePr>
              <p:nvPr/>
            </p:nvGraphicFramePr>
            <p:xfrm>
              <a:off x="5036" y="1440"/>
              <a:ext cx="414" cy="156"/>
            </p:xfrm>
            <a:graphic>
              <a:graphicData uri="http://schemas.openxmlformats.org/presentationml/2006/ole">
                <mc:AlternateContent xmlns:mc="http://schemas.openxmlformats.org/markup-compatibility/2006">
                  <mc:Choice xmlns:v="urn:schemas-microsoft-com:vml" Requires="v">
                    <p:oleObj spid="_x0000_s69827" name="Equation" r:id="rId1" imgW="622300" imgH="165100" progId="Equation.3">
                      <p:embed/>
                    </p:oleObj>
                  </mc:Choice>
                  <mc:Fallback>
                    <p:oleObj name="Equation" r:id="rId1" imgW="622300" imgH="165100" progId="Equation.3">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 y="1440"/>
                            <a:ext cx="414" cy="1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725" name="Group 47"/>
              <p:cNvGrpSpPr/>
              <p:nvPr/>
            </p:nvGrpSpPr>
            <p:grpSpPr bwMode="auto">
              <a:xfrm>
                <a:off x="4176" y="1632"/>
                <a:ext cx="240" cy="1344"/>
                <a:chOff x="4176" y="1632"/>
                <a:chExt cx="240" cy="1344"/>
              </a:xfrm>
            </p:grpSpPr>
            <p:sp>
              <p:nvSpPr>
                <p:cNvPr id="29734" name="Text Box 48"/>
                <p:cNvSpPr txBox="1">
                  <a:spLocks noChangeArrowheads="1"/>
                </p:cNvSpPr>
                <p:nvPr/>
              </p:nvSpPr>
              <p:spPr bwMode="auto">
                <a:xfrm>
                  <a:off x="4176" y="16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9735" name="Text Box 49"/>
                <p:cNvSpPr txBox="1">
                  <a:spLocks noChangeArrowheads="1"/>
                </p:cNvSpPr>
                <p:nvPr/>
              </p:nvSpPr>
              <p:spPr bwMode="auto">
                <a:xfrm>
                  <a:off x="4176" y="196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9736" name="Text Box 50"/>
                <p:cNvSpPr txBox="1">
                  <a:spLocks noChangeArrowheads="1"/>
                </p:cNvSpPr>
                <p:nvPr/>
              </p:nvSpPr>
              <p:spPr bwMode="auto">
                <a:xfrm>
                  <a:off x="4176" y="23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9737" name="Text Box 51"/>
                <p:cNvSpPr txBox="1">
                  <a:spLocks noChangeArrowheads="1"/>
                </p:cNvSpPr>
                <p:nvPr/>
              </p:nvSpPr>
              <p:spPr bwMode="auto">
                <a:xfrm>
                  <a:off x="4176" y="268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aphicFrame>
            <p:nvGraphicFramePr>
              <p:cNvPr id="29726" name="Object 14"/>
              <p:cNvGraphicFramePr>
                <a:graphicFrameLocks noChangeAspect="1"/>
              </p:cNvGraphicFramePr>
              <p:nvPr/>
            </p:nvGraphicFramePr>
            <p:xfrm>
              <a:off x="4172" y="1440"/>
              <a:ext cx="200" cy="170"/>
            </p:xfrm>
            <a:graphic>
              <a:graphicData uri="http://schemas.openxmlformats.org/presentationml/2006/ole">
                <mc:AlternateContent xmlns:mc="http://schemas.openxmlformats.org/markup-compatibility/2006">
                  <mc:Choice xmlns:v="urn:schemas-microsoft-com:vml" Requires="v">
                    <p:oleObj spid="_x0000_s69828" name="Equation" r:id="rId3" imgW="254000" imgH="165100" progId="Equation.3">
                      <p:embed/>
                    </p:oleObj>
                  </mc:Choice>
                  <mc:Fallback>
                    <p:oleObj name="Equation" r:id="rId3" imgW="254000" imgH="1651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 y="1440"/>
                            <a:ext cx="200"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27" name="Rectangle 53" descr="Dark downward diagonal"/>
              <p:cNvSpPr>
                <a:spLocks noChangeArrowheads="1"/>
              </p:cNvSpPr>
              <p:nvPr/>
            </p:nvSpPr>
            <p:spPr bwMode="auto">
              <a:xfrm>
                <a:off x="4368" y="1632"/>
                <a:ext cx="432" cy="1584"/>
              </a:xfrm>
              <a:prstGeom prst="rect">
                <a:avLst/>
              </a:prstGeom>
              <a:pattFill prst="dkDnDiag">
                <a:fgClr>
                  <a:srgbClr val="006600"/>
                </a:fgClr>
                <a:bgClr>
                  <a:srgbClr val="FFFFFF"/>
                </a:bgClr>
              </a:patt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9728" name="Rectangle 54" descr="Dark upward diagonal"/>
              <p:cNvSpPr>
                <a:spLocks noChangeArrowheads="1"/>
              </p:cNvSpPr>
              <p:nvPr/>
            </p:nvSpPr>
            <p:spPr bwMode="auto">
              <a:xfrm>
                <a:off x="4800" y="1632"/>
                <a:ext cx="384" cy="1584"/>
              </a:xfrm>
              <a:prstGeom prst="rect">
                <a:avLst/>
              </a:prstGeom>
              <a:pattFill prst="dkUpDiag">
                <a:fgClr>
                  <a:srgbClr val="006600"/>
                </a:fgClr>
                <a:bgClr>
                  <a:srgbClr val="FFFFFF"/>
                </a:bgClr>
              </a:patt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29729" name="Rectangle 55"/>
              <p:cNvSpPr>
                <a:spLocks noChangeArrowheads="1"/>
              </p:cNvSpPr>
              <p:nvPr/>
            </p:nvSpPr>
            <p:spPr bwMode="auto">
              <a:xfrm>
                <a:off x="4059" y="1639"/>
                <a:ext cx="309" cy="1577"/>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29730" name="Object 15"/>
              <p:cNvGraphicFramePr>
                <a:graphicFrameLocks noChangeAspect="1"/>
              </p:cNvGraphicFramePr>
              <p:nvPr/>
            </p:nvGraphicFramePr>
            <p:xfrm>
              <a:off x="4456" y="1772"/>
              <a:ext cx="199" cy="287"/>
            </p:xfrm>
            <a:graphic>
              <a:graphicData uri="http://schemas.openxmlformats.org/presentationml/2006/ole">
                <mc:AlternateContent xmlns:mc="http://schemas.openxmlformats.org/markup-compatibility/2006">
                  <mc:Choice xmlns:v="urn:schemas-microsoft-com:vml" Requires="v">
                    <p:oleObj spid="_x0000_s69829" name="Equation" r:id="rId5" imgW="266700" imgH="457200" progId="Equation.3">
                      <p:embed/>
                    </p:oleObj>
                  </mc:Choice>
                  <mc:Fallback>
                    <p:oleObj name="Equation" r:id="rId5" imgW="266700" imgH="4572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6" y="1772"/>
                            <a:ext cx="199"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1" name="Object 16"/>
              <p:cNvGraphicFramePr>
                <a:graphicFrameLocks noChangeAspect="1"/>
              </p:cNvGraphicFramePr>
              <p:nvPr/>
            </p:nvGraphicFramePr>
            <p:xfrm>
              <a:off x="4940" y="1772"/>
              <a:ext cx="216" cy="287"/>
            </p:xfrm>
            <a:graphic>
              <a:graphicData uri="http://schemas.openxmlformats.org/presentationml/2006/ole">
                <mc:AlternateContent xmlns:mc="http://schemas.openxmlformats.org/markup-compatibility/2006">
                  <mc:Choice xmlns:v="urn:schemas-microsoft-com:vml" Requires="v">
                    <p:oleObj spid="_x0000_s69830" name="Equation" r:id="rId7" imgW="304800" imgH="457200" progId="Equation.3">
                      <p:embed/>
                    </p:oleObj>
                  </mc:Choice>
                  <mc:Fallback>
                    <p:oleObj name="Equation" r:id="rId7" imgW="304800" imgH="4572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0" y="1772"/>
                            <a:ext cx="21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2" name="Text Box 58"/>
              <p:cNvSpPr txBox="1">
                <a:spLocks noChangeArrowheads="1"/>
              </p:cNvSpPr>
              <p:nvPr/>
            </p:nvSpPr>
            <p:spPr bwMode="auto">
              <a:xfrm>
                <a:off x="4464" y="3168"/>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r>
                  <a:rPr lang="en-US" altLang="zh-CN" sz="2800" baseline="-25000">
                    <a:solidFill>
                      <a:schemeClr val="accent2"/>
                    </a:solidFill>
                  </a:rPr>
                  <a:t>1</a:t>
                </a:r>
                <a:endParaRPr lang="en-US" altLang="zh-CN" sz="2800" baseline="-25000">
                  <a:solidFill>
                    <a:schemeClr val="accent2"/>
                  </a:solidFill>
                </a:endParaRPr>
              </a:p>
            </p:txBody>
          </p:sp>
          <p:sp>
            <p:nvSpPr>
              <p:cNvPr id="29733" name="Text Box 59"/>
              <p:cNvSpPr txBox="1">
                <a:spLocks noChangeArrowheads="1"/>
              </p:cNvSpPr>
              <p:nvPr/>
            </p:nvSpPr>
            <p:spPr bwMode="auto">
              <a:xfrm>
                <a:off x="4848" y="3177"/>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r>
                  <a:rPr lang="en-US" altLang="zh-CN" sz="2800" baseline="-25000">
                    <a:solidFill>
                      <a:schemeClr val="accent2"/>
                    </a:solidFill>
                  </a:rPr>
                  <a:t>2</a:t>
                </a:r>
                <a:endParaRPr lang="en-US" altLang="zh-CN" sz="2800" baseline="-25000">
                  <a:solidFill>
                    <a:schemeClr val="accent2"/>
                  </a:solidFill>
                </a:endParaRPr>
              </a:p>
            </p:txBody>
          </p:sp>
        </p:grpSp>
        <p:sp>
          <p:nvSpPr>
            <p:cNvPr id="29714" name="Line 62"/>
            <p:cNvSpPr>
              <a:spLocks noChangeShapeType="1"/>
            </p:cNvSpPr>
            <p:nvPr/>
          </p:nvSpPr>
          <p:spPr bwMode="auto">
            <a:xfrm>
              <a:off x="4464" y="1440"/>
              <a:ext cx="24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5" name="Line 63"/>
            <p:cNvSpPr>
              <a:spLocks noChangeShapeType="1"/>
            </p:cNvSpPr>
            <p:nvPr/>
          </p:nvSpPr>
          <p:spPr bwMode="auto">
            <a:xfrm>
              <a:off x="4896" y="1440"/>
              <a:ext cx="24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6" name="Line 64"/>
            <p:cNvSpPr>
              <a:spLocks noChangeShapeType="1"/>
            </p:cNvSpPr>
            <p:nvPr/>
          </p:nvSpPr>
          <p:spPr bwMode="auto">
            <a:xfrm>
              <a:off x="4464" y="1776"/>
              <a:ext cx="24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7" name="Line 65"/>
            <p:cNvSpPr>
              <a:spLocks noChangeShapeType="1"/>
            </p:cNvSpPr>
            <p:nvPr/>
          </p:nvSpPr>
          <p:spPr bwMode="auto">
            <a:xfrm>
              <a:off x="4896" y="1776"/>
              <a:ext cx="24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718" name="Object 9"/>
            <p:cNvGraphicFramePr>
              <a:graphicFrameLocks noChangeAspect="1"/>
            </p:cNvGraphicFramePr>
            <p:nvPr/>
          </p:nvGraphicFramePr>
          <p:xfrm>
            <a:off x="4440" y="1152"/>
            <a:ext cx="264" cy="303"/>
          </p:xfrm>
          <a:graphic>
            <a:graphicData uri="http://schemas.openxmlformats.org/presentationml/2006/ole">
              <mc:AlternateContent xmlns:mc="http://schemas.openxmlformats.org/markup-compatibility/2006">
                <mc:Choice xmlns:v="urn:schemas-microsoft-com:vml" Requires="v">
                  <p:oleObj spid="_x0000_s69831" name="Equation" r:id="rId9" imgW="406400" imgH="495300" progId="Equation.3">
                    <p:embed/>
                  </p:oleObj>
                </mc:Choice>
                <mc:Fallback>
                  <p:oleObj name="Equation" r:id="rId9" imgW="406400" imgH="4953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0" y="1152"/>
                          <a:ext cx="264"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9" name="Object 10"/>
            <p:cNvGraphicFramePr>
              <a:graphicFrameLocks noChangeAspect="1"/>
            </p:cNvGraphicFramePr>
            <p:nvPr/>
          </p:nvGraphicFramePr>
          <p:xfrm>
            <a:off x="4878" y="1152"/>
            <a:ext cx="258" cy="288"/>
          </p:xfrm>
          <a:graphic>
            <a:graphicData uri="http://schemas.openxmlformats.org/presentationml/2006/ole">
              <mc:AlternateContent xmlns:mc="http://schemas.openxmlformats.org/markup-compatibility/2006">
                <mc:Choice xmlns:v="urn:schemas-microsoft-com:vml" Requires="v">
                  <p:oleObj spid="_x0000_s69832" name="Equation" r:id="rId11" imgW="419100" imgH="495300" progId="Equation.3">
                    <p:embed/>
                  </p:oleObj>
                </mc:Choice>
                <mc:Fallback>
                  <p:oleObj name="Equation" r:id="rId11" imgW="419100" imgH="4953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8" y="1152"/>
                          <a:ext cx="25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20" name="Object 11"/>
            <p:cNvGraphicFramePr>
              <a:graphicFrameLocks noChangeAspect="1"/>
            </p:cNvGraphicFramePr>
            <p:nvPr/>
          </p:nvGraphicFramePr>
          <p:xfrm>
            <a:off x="4441" y="1473"/>
            <a:ext cx="263" cy="303"/>
          </p:xfrm>
          <a:graphic>
            <a:graphicData uri="http://schemas.openxmlformats.org/presentationml/2006/ole">
              <mc:AlternateContent xmlns:mc="http://schemas.openxmlformats.org/markup-compatibility/2006">
                <mc:Choice xmlns:v="urn:schemas-microsoft-com:vml" Requires="v">
                  <p:oleObj spid="_x0000_s69833" name="Equation" r:id="rId13" imgW="406400" imgH="495300" progId="Equation.3">
                    <p:embed/>
                  </p:oleObj>
                </mc:Choice>
                <mc:Fallback>
                  <p:oleObj name="Equation" r:id="rId13" imgW="406400" imgH="49530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1" y="1473"/>
                          <a:ext cx="263"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21" name="Object 12"/>
            <p:cNvGraphicFramePr>
              <a:graphicFrameLocks noChangeAspect="1"/>
            </p:cNvGraphicFramePr>
            <p:nvPr/>
          </p:nvGraphicFramePr>
          <p:xfrm>
            <a:off x="4865" y="1488"/>
            <a:ext cx="271" cy="303"/>
          </p:xfrm>
          <a:graphic>
            <a:graphicData uri="http://schemas.openxmlformats.org/presentationml/2006/ole">
              <mc:AlternateContent xmlns:mc="http://schemas.openxmlformats.org/markup-compatibility/2006">
                <mc:Choice xmlns:v="urn:schemas-microsoft-com:vml" Requires="v">
                  <p:oleObj spid="_x0000_s69834" name="Equation" r:id="rId15" imgW="419100" imgH="495300" progId="Equation.3">
                    <p:embed/>
                  </p:oleObj>
                </mc:Choice>
                <mc:Fallback>
                  <p:oleObj name="Equation" r:id="rId15" imgW="419100" imgH="49530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65" y="1488"/>
                          <a:ext cx="271"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8064" name="Object 0"/>
          <p:cNvGraphicFramePr>
            <a:graphicFrameLocks noChangeAspect="1"/>
          </p:cNvGraphicFramePr>
          <p:nvPr/>
        </p:nvGraphicFramePr>
        <p:xfrm>
          <a:off x="1517650" y="4718050"/>
          <a:ext cx="3708400" cy="660400"/>
        </p:xfrm>
        <a:graphic>
          <a:graphicData uri="http://schemas.openxmlformats.org/presentationml/2006/ole">
            <mc:AlternateContent xmlns:mc="http://schemas.openxmlformats.org/markup-compatibility/2006">
              <mc:Choice xmlns:v="urn:schemas-microsoft-com:vml" Requires="v">
                <p:oleObj spid="_x0000_s69835" name="公式" r:id="rId17" imgW="4787900" imgH="723900" progId="Equation.3">
                  <p:embed/>
                </p:oleObj>
              </mc:Choice>
              <mc:Fallback>
                <p:oleObj name="公式" r:id="rId17" imgW="4787900" imgH="723900" progId="Equation.3">
                  <p:embed/>
                  <p:pic>
                    <p:nvPicPr>
                      <p:cNvPr id="0" name="Object 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17650" y="4718050"/>
                        <a:ext cx="37084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65" name="Object 1"/>
          <p:cNvGraphicFramePr>
            <a:graphicFrameLocks noChangeAspect="1"/>
          </p:cNvGraphicFramePr>
          <p:nvPr/>
        </p:nvGraphicFramePr>
        <p:xfrm>
          <a:off x="2076450" y="1358900"/>
          <a:ext cx="2082800" cy="1092200"/>
        </p:xfrm>
        <a:graphic>
          <a:graphicData uri="http://schemas.openxmlformats.org/presentationml/2006/ole">
            <mc:AlternateContent xmlns:mc="http://schemas.openxmlformats.org/markup-compatibility/2006">
              <mc:Choice xmlns:v="urn:schemas-microsoft-com:vml" Requires="v">
                <p:oleObj spid="_x0000_s69836" name="公式" r:id="rId19" imgW="2628900" imgH="1308100" progId="Equation.3">
                  <p:embed/>
                </p:oleObj>
              </mc:Choice>
              <mc:Fallback>
                <p:oleObj name="公式" r:id="rId19" imgW="2628900" imgH="1308100" progId="Equation.3">
                  <p:embed/>
                  <p:pic>
                    <p:nvPicPr>
                      <p:cNvPr id="0" name="Object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76450" y="1358900"/>
                        <a:ext cx="2082800"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66" name="Object 2"/>
          <p:cNvGraphicFramePr>
            <a:graphicFrameLocks noChangeAspect="1"/>
          </p:cNvGraphicFramePr>
          <p:nvPr/>
        </p:nvGraphicFramePr>
        <p:xfrm>
          <a:off x="1504950" y="679450"/>
          <a:ext cx="3225800" cy="455613"/>
        </p:xfrm>
        <a:graphic>
          <a:graphicData uri="http://schemas.openxmlformats.org/presentationml/2006/ole">
            <mc:AlternateContent xmlns:mc="http://schemas.openxmlformats.org/markup-compatibility/2006">
              <mc:Choice xmlns:v="urn:schemas-microsoft-com:vml" Requires="v">
                <p:oleObj spid="_x0000_s69837" name="Equation" r:id="rId21" imgW="4152900" imgH="457200" progId="Equation.3">
                  <p:embed/>
                </p:oleObj>
              </mc:Choice>
              <mc:Fallback>
                <p:oleObj name="Equation" r:id="rId21" imgW="4152900" imgH="457200" progId="Equation.3">
                  <p:embed/>
                  <p:pic>
                    <p:nvPicPr>
                      <p:cNvPr id="0" name="Object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04950" y="679450"/>
                        <a:ext cx="32258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67" name="Object 3"/>
          <p:cNvGraphicFramePr>
            <a:graphicFrameLocks noChangeAspect="1"/>
          </p:cNvGraphicFramePr>
          <p:nvPr/>
        </p:nvGraphicFramePr>
        <p:xfrm>
          <a:off x="2038350" y="5708650"/>
          <a:ext cx="1104900" cy="455613"/>
        </p:xfrm>
        <a:graphic>
          <a:graphicData uri="http://schemas.openxmlformats.org/presentationml/2006/ole">
            <mc:AlternateContent xmlns:mc="http://schemas.openxmlformats.org/markup-compatibility/2006">
              <mc:Choice xmlns:v="urn:schemas-microsoft-com:vml" Requires="v">
                <p:oleObj spid="_x0000_s69838" name="Equation" r:id="rId23" imgW="1320800" imgH="457200" progId="Equation.3">
                  <p:embed/>
                </p:oleObj>
              </mc:Choice>
              <mc:Fallback>
                <p:oleObj name="Equation" r:id="rId23" imgW="1320800" imgH="457200" progId="Equation.3">
                  <p:embed/>
                  <p:pic>
                    <p:nvPicPr>
                      <p:cNvPr id="0" name="Object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38350" y="5708650"/>
                        <a:ext cx="11049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68" name="Object 4"/>
          <p:cNvGraphicFramePr>
            <a:graphicFrameLocks noChangeAspect="1"/>
          </p:cNvGraphicFramePr>
          <p:nvPr/>
        </p:nvGraphicFramePr>
        <p:xfrm>
          <a:off x="3873500" y="5708650"/>
          <a:ext cx="1130300" cy="455613"/>
        </p:xfrm>
        <a:graphic>
          <a:graphicData uri="http://schemas.openxmlformats.org/presentationml/2006/ole">
            <mc:AlternateContent xmlns:mc="http://schemas.openxmlformats.org/markup-compatibility/2006">
              <mc:Choice xmlns:v="urn:schemas-microsoft-com:vml" Requires="v">
                <p:oleObj spid="_x0000_s69839" name="Equation" r:id="rId25" imgW="1358900" imgH="457200" progId="Equation.3">
                  <p:embed/>
                </p:oleObj>
              </mc:Choice>
              <mc:Fallback>
                <p:oleObj name="Equation" r:id="rId25" imgW="1358900" imgH="457200" progId="Equation.3">
                  <p:embed/>
                  <p:pic>
                    <p:nvPicPr>
                      <p:cNvPr id="0" name="Object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73500" y="5708650"/>
                        <a:ext cx="11303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69" name="Object 5"/>
          <p:cNvGraphicFramePr>
            <a:graphicFrameLocks noChangeAspect="1"/>
          </p:cNvGraphicFramePr>
          <p:nvPr/>
        </p:nvGraphicFramePr>
        <p:xfrm>
          <a:off x="6013450" y="4489450"/>
          <a:ext cx="2311400" cy="1041400"/>
        </p:xfrm>
        <a:graphic>
          <a:graphicData uri="http://schemas.openxmlformats.org/presentationml/2006/ole">
            <mc:AlternateContent xmlns:mc="http://schemas.openxmlformats.org/markup-compatibility/2006">
              <mc:Choice xmlns:v="urn:schemas-microsoft-com:vml" Requires="v">
                <p:oleObj spid="_x0000_s69840" name="公式" r:id="rId27" imgW="2933700" imgH="1231900" progId="Equation.3">
                  <p:embed/>
                </p:oleObj>
              </mc:Choice>
              <mc:Fallback>
                <p:oleObj name="公式" r:id="rId27" imgW="2933700" imgH="1231900" progId="Equation.3">
                  <p:embed/>
                  <p:pic>
                    <p:nvPicPr>
                      <p:cNvPr id="0" name="Object 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13450" y="4489450"/>
                        <a:ext cx="23114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70" name="Object 6"/>
          <p:cNvGraphicFramePr>
            <a:graphicFrameLocks noChangeAspect="1"/>
          </p:cNvGraphicFramePr>
          <p:nvPr/>
        </p:nvGraphicFramePr>
        <p:xfrm>
          <a:off x="6026150" y="5480050"/>
          <a:ext cx="2374900" cy="1041400"/>
        </p:xfrm>
        <a:graphic>
          <a:graphicData uri="http://schemas.openxmlformats.org/presentationml/2006/ole">
            <mc:AlternateContent xmlns:mc="http://schemas.openxmlformats.org/markup-compatibility/2006">
              <mc:Choice xmlns:v="urn:schemas-microsoft-com:vml" Requires="v">
                <p:oleObj spid="_x0000_s69841" name="公式" r:id="rId29" imgW="3009900" imgH="1231900" progId="Equation.3">
                  <p:embed/>
                </p:oleObj>
              </mc:Choice>
              <mc:Fallback>
                <p:oleObj name="公式" r:id="rId29" imgW="3009900" imgH="1231900" progId="Equation.3">
                  <p:embed/>
                  <p:pic>
                    <p:nvPicPr>
                      <p:cNvPr id="0" name="Object 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26150" y="5480050"/>
                        <a:ext cx="23749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52" name="Rectangle 60"/>
          <p:cNvSpPr>
            <a:spLocks noChangeArrowheads="1"/>
          </p:cNvSpPr>
          <p:nvPr/>
        </p:nvSpPr>
        <p:spPr bwMode="auto">
          <a:xfrm>
            <a:off x="6705600" y="914400"/>
            <a:ext cx="381000" cy="914400"/>
          </a:xfrm>
          <a:prstGeom prst="rect">
            <a:avLst/>
          </a:prstGeom>
          <a:noFill/>
          <a:ln w="38100">
            <a:solidFill>
              <a:srgbClr val="CC3300"/>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3853" name="Text Box 61"/>
          <p:cNvSpPr txBox="1">
            <a:spLocks noChangeArrowheads="1"/>
          </p:cNvSpPr>
          <p:nvPr/>
        </p:nvSpPr>
        <p:spPr bwMode="auto">
          <a:xfrm>
            <a:off x="7037388" y="1371600"/>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i="1">
                <a:solidFill>
                  <a:srgbClr val="CC3300"/>
                </a:solidFill>
              </a:rPr>
              <a:t>S’</a:t>
            </a:r>
            <a:endParaRPr lang="en-US" altLang="zh-CN" sz="2400" b="0" i="1">
              <a:solidFill>
                <a:srgbClr val="CC3300"/>
              </a:solidFill>
            </a:endParaRPr>
          </a:p>
        </p:txBody>
      </p:sp>
      <p:grpSp>
        <p:nvGrpSpPr>
          <p:cNvPr id="6" name="Group 72"/>
          <p:cNvGrpSpPr/>
          <p:nvPr/>
        </p:nvGrpSpPr>
        <p:grpSpPr bwMode="auto">
          <a:xfrm>
            <a:off x="762000" y="2667000"/>
            <a:ext cx="5426075" cy="1800225"/>
            <a:chOff x="518" y="1789"/>
            <a:chExt cx="3418" cy="1134"/>
          </a:xfrm>
        </p:grpSpPr>
        <p:sp>
          <p:nvSpPr>
            <p:cNvPr id="29710" name="Text Box 33"/>
            <p:cNvSpPr txBox="1">
              <a:spLocks noChangeArrowheads="1"/>
            </p:cNvSpPr>
            <p:nvPr/>
          </p:nvSpPr>
          <p:spPr bwMode="auto">
            <a:xfrm>
              <a:off x="518" y="1789"/>
              <a:ext cx="3418"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chemeClr val="accent2"/>
                  </a:solidFill>
                </a:rPr>
                <a:t>作另一高斯面</a:t>
              </a:r>
              <a:r>
                <a:rPr lang="en-US" altLang="zh-CN" sz="2800" i="1">
                  <a:solidFill>
                    <a:schemeClr val="accent2"/>
                  </a:solidFill>
                </a:rPr>
                <a:t>S</a:t>
              </a:r>
              <a:r>
                <a:rPr lang="en-US" altLang="zh-CN" sz="2800">
                  <a:solidFill>
                    <a:schemeClr val="accent2"/>
                  </a:solidFill>
                </a:rPr>
                <a:t>’</a:t>
              </a:r>
              <a:r>
                <a:rPr lang="zh-CN" altLang="en-US" sz="2800">
                  <a:solidFill>
                    <a:schemeClr val="accent2"/>
                  </a:solidFill>
                </a:rPr>
                <a:t>，如右图虚线所示。这一闭合面内的自由电荷等于正极板上的电荷         。根据      </a:t>
              </a:r>
              <a:endParaRPr lang="zh-CN" altLang="en-US" sz="2800">
                <a:solidFill>
                  <a:schemeClr val="accent2"/>
                </a:solidFill>
              </a:endParaRPr>
            </a:p>
            <a:p>
              <a:pPr algn="just" eaLnBrk="1" hangingPunct="1">
                <a:spcBef>
                  <a:spcPct val="0"/>
                </a:spcBef>
                <a:buFontTx/>
                <a:buNone/>
              </a:pPr>
              <a:r>
                <a:rPr lang="zh-CN" altLang="en-US" sz="2800">
                  <a:solidFill>
                    <a:schemeClr val="accent2"/>
                  </a:solidFill>
                </a:rPr>
                <a:t>的高斯定律可得：</a:t>
              </a:r>
              <a:endParaRPr lang="zh-CN" altLang="en-US" sz="2800">
                <a:solidFill>
                  <a:schemeClr val="accent2"/>
                </a:solidFill>
              </a:endParaRPr>
            </a:p>
          </p:txBody>
        </p:sp>
        <p:graphicFrame>
          <p:nvGraphicFramePr>
            <p:cNvPr id="29711" name="Object 7"/>
            <p:cNvGraphicFramePr>
              <a:graphicFrameLocks noChangeAspect="1"/>
            </p:cNvGraphicFramePr>
            <p:nvPr/>
          </p:nvGraphicFramePr>
          <p:xfrm>
            <a:off x="3596" y="2352"/>
            <a:ext cx="216" cy="240"/>
          </p:xfrm>
          <a:graphic>
            <a:graphicData uri="http://schemas.openxmlformats.org/presentationml/2006/ole">
              <mc:AlternateContent xmlns:mc="http://schemas.openxmlformats.org/markup-compatibility/2006">
                <mc:Choice xmlns:v="urn:schemas-microsoft-com:vml" Requires="v">
                  <p:oleObj spid="_x0000_s69842" name="Equation" r:id="rId31" imgW="304800" imgH="355600" progId="Equation.3">
                    <p:embed/>
                  </p:oleObj>
                </mc:Choice>
                <mc:Fallback>
                  <p:oleObj name="Equation" r:id="rId31" imgW="304800" imgH="355600" progId="Equation.3">
                    <p:embed/>
                    <p:pic>
                      <p:nvPicPr>
                        <p:cNvPr id="0" name="Object 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96" y="2352"/>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2" name="Object 8"/>
            <p:cNvGraphicFramePr>
              <a:graphicFrameLocks noChangeAspect="1"/>
            </p:cNvGraphicFramePr>
            <p:nvPr/>
          </p:nvGraphicFramePr>
          <p:xfrm>
            <a:off x="2400" y="2400"/>
            <a:ext cx="456" cy="208"/>
          </p:xfrm>
          <a:graphic>
            <a:graphicData uri="http://schemas.openxmlformats.org/presentationml/2006/ole">
              <mc:AlternateContent xmlns:mc="http://schemas.openxmlformats.org/markup-compatibility/2006">
                <mc:Choice xmlns:v="urn:schemas-microsoft-com:vml" Requires="v">
                  <p:oleObj spid="_x0000_s69843" name="Equation" r:id="rId33" imgW="812800" imgH="292100" progId="Equation.3">
                    <p:embed/>
                  </p:oleObj>
                </mc:Choice>
                <mc:Fallback>
                  <p:oleObj name="Equation" r:id="rId33" imgW="812800" imgH="292100" progId="Equation.3">
                    <p:embed/>
                    <p:pic>
                      <p:nvPicPr>
                        <p:cNvPr id="0" name="Object 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400" y="2400"/>
                          <a:ext cx="45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709"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(27)</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wipe(left)">
                                      <p:cBhvr>
                                        <p:cTn id="7" dur="500"/>
                                        <p:tgtEl>
                                          <p:spTgt spid="880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8065"/>
                                        </p:tgtEl>
                                        <p:attrNameLst>
                                          <p:attrName>style.visibility</p:attrName>
                                        </p:attrNameLst>
                                      </p:cBhvr>
                                      <p:to>
                                        <p:strVal val="visible"/>
                                      </p:to>
                                    </p:set>
                                    <p:animEffect transition="in" filter="wipe(left)">
                                      <p:cBhvr>
                                        <p:cTn id="12" dur="500"/>
                                        <p:tgtEl>
                                          <p:spTgt spid="880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500"/>
                            </p:stCondLst>
                            <p:childTnLst>
                              <p:par>
                                <p:cTn id="19" presetID="23" presetClass="entr" presetSubtype="16" fill="hold" grpId="0" nodeType="afterEffect">
                                  <p:stCondLst>
                                    <p:cond delay="0"/>
                                  </p:stCondLst>
                                  <p:childTnLst>
                                    <p:set>
                                      <p:cBhvr>
                                        <p:cTn id="20" dur="1" fill="hold">
                                          <p:stCondLst>
                                            <p:cond delay="0"/>
                                          </p:stCondLst>
                                        </p:cTn>
                                        <p:tgtEl>
                                          <p:spTgt spid="33852"/>
                                        </p:tgtEl>
                                        <p:attrNameLst>
                                          <p:attrName>style.visibility</p:attrName>
                                        </p:attrNameLst>
                                      </p:cBhvr>
                                      <p:to>
                                        <p:strVal val="visible"/>
                                      </p:to>
                                    </p:set>
                                    <p:anim calcmode="lin" valueType="num">
                                      <p:cBhvr>
                                        <p:cTn id="21" dur="500" fill="hold"/>
                                        <p:tgtEl>
                                          <p:spTgt spid="33852"/>
                                        </p:tgtEl>
                                        <p:attrNameLst>
                                          <p:attrName>ppt_w</p:attrName>
                                        </p:attrNameLst>
                                      </p:cBhvr>
                                      <p:tavLst>
                                        <p:tav tm="0">
                                          <p:val>
                                            <p:fltVal val="0"/>
                                          </p:val>
                                        </p:tav>
                                        <p:tav tm="100000">
                                          <p:val>
                                            <p:strVal val="#ppt_w"/>
                                          </p:val>
                                        </p:tav>
                                      </p:tavLst>
                                    </p:anim>
                                    <p:anim calcmode="lin" valueType="num">
                                      <p:cBhvr>
                                        <p:cTn id="22" dur="500" fill="hold"/>
                                        <p:tgtEl>
                                          <p:spTgt spid="33852"/>
                                        </p:tgtEl>
                                        <p:attrNameLst>
                                          <p:attrName>ppt_h</p:attrName>
                                        </p:attrNameLst>
                                      </p:cBhvr>
                                      <p:tavLst>
                                        <p:tav tm="0">
                                          <p:val>
                                            <p:fltVal val="0"/>
                                          </p:val>
                                        </p:tav>
                                        <p:tav tm="100000">
                                          <p:val>
                                            <p:strVal val="#ppt_h"/>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33853"/>
                                        </p:tgtEl>
                                        <p:attrNameLst>
                                          <p:attrName>style.visibility</p:attrName>
                                        </p:attrNameLst>
                                      </p:cBhvr>
                                      <p:to>
                                        <p:strVal val="visible"/>
                                      </p:to>
                                    </p:set>
                                    <p:animEffect transition="in" filter="wipe(left)">
                                      <p:cBhvr>
                                        <p:cTn id="26" dur="500"/>
                                        <p:tgtEl>
                                          <p:spTgt spid="338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8064"/>
                                        </p:tgtEl>
                                        <p:attrNameLst>
                                          <p:attrName>style.visibility</p:attrName>
                                        </p:attrNameLst>
                                      </p:cBhvr>
                                      <p:to>
                                        <p:strVal val="visible"/>
                                      </p:to>
                                    </p:set>
                                    <p:animEffect transition="in" filter="wipe(left)">
                                      <p:cBhvr>
                                        <p:cTn id="31" dur="500"/>
                                        <p:tgtEl>
                                          <p:spTgt spid="8806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8067"/>
                                        </p:tgtEl>
                                        <p:attrNameLst>
                                          <p:attrName>style.visibility</p:attrName>
                                        </p:attrNameLst>
                                      </p:cBhvr>
                                      <p:to>
                                        <p:strVal val="visible"/>
                                      </p:to>
                                    </p:set>
                                    <p:animEffect transition="in" filter="wipe(left)">
                                      <p:cBhvr>
                                        <p:cTn id="36" dur="500"/>
                                        <p:tgtEl>
                                          <p:spTgt spid="8806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8068"/>
                                        </p:tgtEl>
                                        <p:attrNameLst>
                                          <p:attrName>style.visibility</p:attrName>
                                        </p:attrNameLst>
                                      </p:cBhvr>
                                      <p:to>
                                        <p:strVal val="visible"/>
                                      </p:to>
                                    </p:set>
                                    <p:animEffect transition="in" filter="wipe(left)">
                                      <p:cBhvr>
                                        <p:cTn id="41" dur="500"/>
                                        <p:tgtEl>
                                          <p:spTgt spid="880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88069"/>
                                        </p:tgtEl>
                                        <p:attrNameLst>
                                          <p:attrName>style.visibility</p:attrName>
                                        </p:attrNameLst>
                                      </p:cBhvr>
                                      <p:to>
                                        <p:strVal val="visible"/>
                                      </p:to>
                                    </p:set>
                                    <p:animEffect transition="in" filter="wipe(left)">
                                      <p:cBhvr>
                                        <p:cTn id="46" dur="500"/>
                                        <p:tgtEl>
                                          <p:spTgt spid="8806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88070"/>
                                        </p:tgtEl>
                                        <p:attrNameLst>
                                          <p:attrName>style.visibility</p:attrName>
                                        </p:attrNameLst>
                                      </p:cBhvr>
                                      <p:to>
                                        <p:strVal val="visible"/>
                                      </p:to>
                                    </p:set>
                                    <p:animEffect transition="in" filter="wipe(left)">
                                      <p:cBhvr>
                                        <p:cTn id="51" dur="500"/>
                                        <p:tgtEl>
                                          <p:spTgt spid="8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52" grpId="0" animBg="1"/>
      <p:bldP spid="33853"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270125" y="17907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400" b="0"/>
          </a:p>
        </p:txBody>
      </p:sp>
      <p:sp>
        <p:nvSpPr>
          <p:cNvPr id="7171" name="Text Box 3"/>
          <p:cNvSpPr txBox="1">
            <a:spLocks noChangeArrowheads="1"/>
          </p:cNvSpPr>
          <p:nvPr/>
        </p:nvSpPr>
        <p:spPr bwMode="auto">
          <a:xfrm>
            <a:off x="231775" y="219075"/>
            <a:ext cx="71485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dirty="0">
                <a:solidFill>
                  <a:schemeClr val="accent2"/>
                </a:solidFill>
              </a:rPr>
              <a:t>2.2.2     </a:t>
            </a:r>
            <a:r>
              <a:rPr lang="zh-CN" altLang="en-US" dirty="0">
                <a:solidFill>
                  <a:schemeClr val="accent2"/>
                </a:solidFill>
              </a:rPr>
              <a:t>电介质的极化</a:t>
            </a:r>
            <a:r>
              <a:rPr lang="en-US" altLang="zh-CN" dirty="0">
                <a:solidFill>
                  <a:schemeClr val="accent2"/>
                </a:solidFill>
              </a:rPr>
              <a:t>(Polarization)</a:t>
            </a:r>
            <a:endParaRPr lang="en-US" altLang="zh-CN" dirty="0">
              <a:solidFill>
                <a:schemeClr val="accent2"/>
              </a:solidFill>
            </a:endParaRPr>
          </a:p>
        </p:txBody>
      </p:sp>
      <p:sp>
        <p:nvSpPr>
          <p:cNvPr id="7172" name="Text Box 4"/>
          <p:cNvSpPr txBox="1">
            <a:spLocks noChangeArrowheads="1"/>
          </p:cNvSpPr>
          <p:nvPr/>
        </p:nvSpPr>
        <p:spPr bwMode="auto">
          <a:xfrm>
            <a:off x="228600" y="1592263"/>
            <a:ext cx="4264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a:solidFill>
                  <a:schemeClr val="accent2"/>
                </a:solidFill>
              </a:rPr>
              <a:t>一、电介质的极化现象</a:t>
            </a:r>
            <a:endParaRPr lang="zh-CN" altLang="en-US" b="0"/>
          </a:p>
        </p:txBody>
      </p:sp>
      <p:sp>
        <p:nvSpPr>
          <p:cNvPr id="7173" name="Text Box 5"/>
          <p:cNvSpPr txBox="1">
            <a:spLocks noChangeArrowheads="1"/>
          </p:cNvSpPr>
          <p:nvPr/>
        </p:nvSpPr>
        <p:spPr bwMode="auto">
          <a:xfrm>
            <a:off x="457200" y="2476500"/>
            <a:ext cx="53340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047750" indent="-104775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defRPr/>
            </a:pPr>
            <a:r>
              <a:rPr lang="en-US" altLang="zh-CN" sz="2800" dirty="0">
                <a:solidFill>
                  <a:schemeClr val="accent2"/>
                </a:solidFill>
              </a:rPr>
              <a:t>1.</a:t>
            </a:r>
            <a:r>
              <a:rPr lang="zh-CN" altLang="en-US" sz="2800" dirty="0">
                <a:solidFill>
                  <a:srgbClr val="CC3300"/>
                </a:solidFill>
              </a:rPr>
              <a:t>束缚电荷</a:t>
            </a:r>
            <a:r>
              <a:rPr lang="en-US" altLang="zh-CN" sz="2800" dirty="0">
                <a:solidFill>
                  <a:srgbClr val="CC3300"/>
                </a:solidFill>
              </a:rPr>
              <a:t>(Bound Charge)</a:t>
            </a:r>
            <a:r>
              <a:rPr lang="zh-CN" altLang="en-US" sz="2800" dirty="0">
                <a:solidFill>
                  <a:schemeClr val="accent2"/>
                </a:solidFill>
              </a:rPr>
              <a:t>：电介质在电场的作用下，</a:t>
            </a:r>
            <a:r>
              <a:rPr lang="zh-CN" altLang="en-US" sz="2800" dirty="0">
                <a:solidFill>
                  <a:srgbClr val="FF0000"/>
                </a:solidFill>
                <a:effectLst>
                  <a:outerShdw blurRad="38100" dist="38100" dir="2700000" algn="tl">
                    <a:srgbClr val="000000">
                      <a:alpha val="43137"/>
                    </a:srgbClr>
                  </a:outerShdw>
                </a:effectLst>
              </a:rPr>
              <a:t>表面上</a:t>
            </a:r>
            <a:r>
              <a:rPr lang="zh-CN" altLang="en-US" sz="2800" dirty="0">
                <a:solidFill>
                  <a:schemeClr val="accent2"/>
                </a:solidFill>
              </a:rPr>
              <a:t>出现的电荷不能脱离分子，</a:t>
            </a:r>
            <a:r>
              <a:rPr lang="zh-CN" altLang="en-US" sz="2800" u="sng" dirty="0">
                <a:solidFill>
                  <a:srgbClr val="FF0000"/>
                </a:solidFill>
              </a:rPr>
              <a:t>不能作宏观移动</a:t>
            </a:r>
            <a:r>
              <a:rPr lang="zh-CN" altLang="en-US" sz="2800" dirty="0">
                <a:solidFill>
                  <a:schemeClr val="accent2"/>
                </a:solidFill>
              </a:rPr>
              <a:t>，叫束缚电荷。</a:t>
            </a:r>
            <a:endParaRPr lang="zh-CN" altLang="en-US" sz="2800" dirty="0">
              <a:solidFill>
                <a:schemeClr val="accent2"/>
              </a:solidFill>
            </a:endParaRPr>
          </a:p>
        </p:txBody>
      </p:sp>
      <p:sp>
        <p:nvSpPr>
          <p:cNvPr id="7174" name="Text Box 6"/>
          <p:cNvSpPr txBox="1">
            <a:spLocks noChangeArrowheads="1"/>
          </p:cNvSpPr>
          <p:nvPr/>
        </p:nvSpPr>
        <p:spPr bwMode="auto">
          <a:xfrm>
            <a:off x="533400" y="5084763"/>
            <a:ext cx="7848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952500" indent="-9525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defRPr/>
            </a:pPr>
            <a:r>
              <a:rPr lang="en-US" altLang="zh-CN" sz="2800" dirty="0">
                <a:solidFill>
                  <a:schemeClr val="accent2"/>
                </a:solidFill>
              </a:rPr>
              <a:t>2.</a:t>
            </a:r>
            <a:r>
              <a:rPr lang="zh-CN" altLang="en-US" sz="2800" dirty="0">
                <a:solidFill>
                  <a:srgbClr val="CC3300"/>
                </a:solidFill>
              </a:rPr>
              <a:t>电介质的极化</a:t>
            </a:r>
            <a:r>
              <a:rPr lang="zh-CN" altLang="en-US" sz="2800" dirty="0">
                <a:solidFill>
                  <a:schemeClr val="accent2"/>
                </a:solidFill>
              </a:rPr>
              <a:t>：在</a:t>
            </a:r>
            <a:r>
              <a:rPr lang="zh-CN" altLang="en-US" sz="2800" u="sng" dirty="0">
                <a:solidFill>
                  <a:srgbClr val="FF0000"/>
                </a:solidFill>
                <a:effectLst>
                  <a:outerShdw blurRad="38100" dist="38100" dir="2700000" algn="tl">
                    <a:srgbClr val="000000">
                      <a:alpha val="43137"/>
                    </a:srgbClr>
                  </a:outerShdw>
                </a:effectLst>
              </a:rPr>
              <a:t>外电场</a:t>
            </a:r>
            <a:r>
              <a:rPr lang="zh-CN" altLang="en-US" sz="2800" dirty="0">
                <a:solidFill>
                  <a:schemeClr val="accent2"/>
                </a:solidFill>
              </a:rPr>
              <a:t>的作用下，电介质</a:t>
            </a:r>
            <a:r>
              <a:rPr lang="zh-CN" altLang="en-US" sz="2800" u="sng" dirty="0">
                <a:solidFill>
                  <a:srgbClr val="FF0000"/>
                </a:solidFill>
                <a:effectLst>
                  <a:outerShdw blurRad="38100" dist="38100" dir="2700000" algn="tl">
                    <a:srgbClr val="000000">
                      <a:alpha val="43137"/>
                    </a:srgbClr>
                  </a:outerShdw>
                </a:effectLst>
              </a:rPr>
              <a:t>表面</a:t>
            </a:r>
            <a:r>
              <a:rPr lang="zh-CN" altLang="en-US" sz="2800" dirty="0">
                <a:solidFill>
                  <a:schemeClr val="accent2"/>
                </a:solidFill>
              </a:rPr>
              <a:t>出现</a:t>
            </a:r>
            <a:r>
              <a:rPr lang="zh-CN" altLang="en-US" sz="2800" u="sng" dirty="0">
                <a:solidFill>
                  <a:srgbClr val="FF0000"/>
                </a:solidFill>
                <a:effectLst>
                  <a:outerShdw blurRad="38100" dist="38100" dir="2700000" algn="tl">
                    <a:srgbClr val="000000">
                      <a:alpha val="43137"/>
                    </a:srgbClr>
                  </a:outerShdw>
                </a:effectLst>
              </a:rPr>
              <a:t>束缚电荷</a:t>
            </a:r>
            <a:r>
              <a:rPr lang="zh-CN" altLang="en-US" sz="2800" dirty="0">
                <a:solidFill>
                  <a:schemeClr val="accent2"/>
                </a:solidFill>
              </a:rPr>
              <a:t>的现象</a:t>
            </a:r>
            <a:r>
              <a:rPr lang="en-US" altLang="zh-CN" sz="2800" dirty="0">
                <a:solidFill>
                  <a:schemeClr val="accent2"/>
                </a:solidFill>
              </a:rPr>
              <a:t>(</a:t>
            </a:r>
            <a:r>
              <a:rPr lang="zh-CN" altLang="en-US" sz="2800" dirty="0">
                <a:solidFill>
                  <a:schemeClr val="accent2"/>
                </a:solidFill>
              </a:rPr>
              <a:t>均匀电介质</a:t>
            </a:r>
            <a:r>
              <a:rPr lang="en-US" altLang="zh-CN" sz="2800" dirty="0">
                <a:solidFill>
                  <a:schemeClr val="accent2"/>
                </a:solidFill>
              </a:rPr>
              <a:t>)</a:t>
            </a:r>
            <a:r>
              <a:rPr lang="zh-CN" altLang="en-US" sz="2800" dirty="0">
                <a:solidFill>
                  <a:schemeClr val="accent2"/>
                </a:solidFill>
              </a:rPr>
              <a:t>，叫做电介质的极化。</a:t>
            </a:r>
            <a:endParaRPr lang="zh-CN" altLang="en-US" sz="2800" dirty="0">
              <a:solidFill>
                <a:schemeClr val="accent2"/>
              </a:solidFill>
            </a:endParaRPr>
          </a:p>
        </p:txBody>
      </p:sp>
      <p:sp>
        <p:nvSpPr>
          <p:cNvPr id="7177" name="Rectangle 9"/>
          <p:cNvSpPr>
            <a:spLocks noChangeArrowheads="1"/>
          </p:cNvSpPr>
          <p:nvPr/>
        </p:nvSpPr>
        <p:spPr bwMode="auto">
          <a:xfrm>
            <a:off x="6248400" y="2476500"/>
            <a:ext cx="1143000" cy="2514600"/>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2" name="Group 44"/>
          <p:cNvGrpSpPr/>
          <p:nvPr/>
        </p:nvGrpSpPr>
        <p:grpSpPr bwMode="auto">
          <a:xfrm>
            <a:off x="6172200" y="2781300"/>
            <a:ext cx="381000" cy="1981200"/>
            <a:chOff x="3033" y="1344"/>
            <a:chExt cx="240" cy="1248"/>
          </a:xfrm>
        </p:grpSpPr>
        <p:sp>
          <p:nvSpPr>
            <p:cNvPr id="4139" name="Text Box 18"/>
            <p:cNvSpPr txBox="1">
              <a:spLocks noChangeArrowheads="1"/>
            </p:cNvSpPr>
            <p:nvPr/>
          </p:nvSpPr>
          <p:spPr bwMode="auto">
            <a:xfrm>
              <a:off x="3033" y="134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p>
          </p:txBody>
        </p:sp>
        <p:sp>
          <p:nvSpPr>
            <p:cNvPr id="4140" name="Text Box 19"/>
            <p:cNvSpPr txBox="1">
              <a:spLocks noChangeArrowheads="1"/>
            </p:cNvSpPr>
            <p:nvPr/>
          </p:nvSpPr>
          <p:spPr bwMode="auto">
            <a:xfrm>
              <a:off x="3033" y="158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p>
          </p:txBody>
        </p:sp>
        <p:sp>
          <p:nvSpPr>
            <p:cNvPr id="4141" name="Text Box 20"/>
            <p:cNvSpPr txBox="1">
              <a:spLocks noChangeArrowheads="1"/>
            </p:cNvSpPr>
            <p:nvPr/>
          </p:nvSpPr>
          <p:spPr bwMode="auto">
            <a:xfrm>
              <a:off x="3033" y="182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p>
          </p:txBody>
        </p:sp>
        <p:sp>
          <p:nvSpPr>
            <p:cNvPr id="4142" name="Text Box 21"/>
            <p:cNvSpPr txBox="1">
              <a:spLocks noChangeArrowheads="1"/>
            </p:cNvSpPr>
            <p:nvPr/>
          </p:nvSpPr>
          <p:spPr bwMode="auto">
            <a:xfrm>
              <a:off x="3033" y="206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p>
          </p:txBody>
        </p:sp>
        <p:sp>
          <p:nvSpPr>
            <p:cNvPr id="4143" name="Text Box 22"/>
            <p:cNvSpPr txBox="1">
              <a:spLocks noChangeArrowheads="1"/>
            </p:cNvSpPr>
            <p:nvPr/>
          </p:nvSpPr>
          <p:spPr bwMode="auto">
            <a:xfrm>
              <a:off x="3033" y="230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a:solidFill>
                  <a:srgbClr val="CC3300"/>
                </a:solidFill>
              </a:endParaRPr>
            </a:p>
          </p:txBody>
        </p:sp>
      </p:grpSp>
      <p:grpSp>
        <p:nvGrpSpPr>
          <p:cNvPr id="3" name="Group 45"/>
          <p:cNvGrpSpPr/>
          <p:nvPr/>
        </p:nvGrpSpPr>
        <p:grpSpPr bwMode="auto">
          <a:xfrm>
            <a:off x="7072313" y="2689225"/>
            <a:ext cx="319087" cy="2073275"/>
            <a:chOff x="4887" y="1315"/>
            <a:chExt cx="201" cy="1306"/>
          </a:xfrm>
        </p:grpSpPr>
        <p:sp>
          <p:nvSpPr>
            <p:cNvPr id="4134" name="Text Box 32"/>
            <p:cNvSpPr txBox="1">
              <a:spLocks noChangeArrowheads="1"/>
            </p:cNvSpPr>
            <p:nvPr/>
          </p:nvSpPr>
          <p:spPr bwMode="auto">
            <a:xfrm>
              <a:off x="4887" y="131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sp>
          <p:nvSpPr>
            <p:cNvPr id="4135" name="Text Box 33"/>
            <p:cNvSpPr txBox="1">
              <a:spLocks noChangeArrowheads="1"/>
            </p:cNvSpPr>
            <p:nvPr/>
          </p:nvSpPr>
          <p:spPr bwMode="auto">
            <a:xfrm>
              <a:off x="4887" y="155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sp>
          <p:nvSpPr>
            <p:cNvPr id="4136" name="Text Box 34"/>
            <p:cNvSpPr txBox="1">
              <a:spLocks noChangeArrowheads="1"/>
            </p:cNvSpPr>
            <p:nvPr/>
          </p:nvSpPr>
          <p:spPr bwMode="auto">
            <a:xfrm>
              <a:off x="4887" y="1776"/>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sp>
          <p:nvSpPr>
            <p:cNvPr id="4137" name="Text Box 35"/>
            <p:cNvSpPr txBox="1">
              <a:spLocks noChangeArrowheads="1"/>
            </p:cNvSpPr>
            <p:nvPr/>
          </p:nvSpPr>
          <p:spPr bwMode="auto">
            <a:xfrm>
              <a:off x="4887" y="203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sp>
          <p:nvSpPr>
            <p:cNvPr id="4138" name="Text Box 36"/>
            <p:cNvSpPr txBox="1">
              <a:spLocks noChangeArrowheads="1"/>
            </p:cNvSpPr>
            <p:nvPr/>
          </p:nvSpPr>
          <p:spPr bwMode="auto">
            <a:xfrm>
              <a:off x="4887" y="2256"/>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p>
          </p:txBody>
        </p:sp>
      </p:grpSp>
      <p:grpSp>
        <p:nvGrpSpPr>
          <p:cNvPr id="4" name="Group 47"/>
          <p:cNvGrpSpPr/>
          <p:nvPr/>
        </p:nvGrpSpPr>
        <p:grpSpPr bwMode="auto">
          <a:xfrm>
            <a:off x="5799138" y="2247900"/>
            <a:ext cx="1973262" cy="2590800"/>
            <a:chOff x="3653" y="1056"/>
            <a:chExt cx="1243" cy="1632"/>
          </a:xfrm>
        </p:grpSpPr>
        <p:sp>
          <p:nvSpPr>
            <p:cNvPr id="4112" name="Rectangle 7"/>
            <p:cNvSpPr>
              <a:spLocks noChangeArrowheads="1"/>
            </p:cNvSpPr>
            <p:nvPr/>
          </p:nvSpPr>
          <p:spPr bwMode="auto">
            <a:xfrm>
              <a:off x="3792" y="1344"/>
              <a:ext cx="144" cy="1248"/>
            </a:xfrm>
            <a:prstGeom prst="rect">
              <a:avLst/>
            </a:prstGeom>
            <a:solidFill>
              <a:srgbClr val="FFFFFF"/>
            </a:solid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113" name="Rectangle 8"/>
            <p:cNvSpPr>
              <a:spLocks noChangeArrowheads="1"/>
            </p:cNvSpPr>
            <p:nvPr/>
          </p:nvSpPr>
          <p:spPr bwMode="auto">
            <a:xfrm>
              <a:off x="4656" y="1344"/>
              <a:ext cx="144" cy="1248"/>
            </a:xfrm>
            <a:prstGeom prst="rect">
              <a:avLst/>
            </a:prstGeom>
            <a:solidFill>
              <a:srgbClr val="FFFFFF"/>
            </a:solid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400" b="0"/>
            </a:p>
          </p:txBody>
        </p:sp>
        <p:grpSp>
          <p:nvGrpSpPr>
            <p:cNvPr id="4114" name="Group 42"/>
            <p:cNvGrpSpPr/>
            <p:nvPr/>
          </p:nvGrpSpPr>
          <p:grpSpPr bwMode="auto">
            <a:xfrm>
              <a:off x="4608" y="1368"/>
              <a:ext cx="240" cy="1320"/>
              <a:chOff x="5136" y="1368"/>
              <a:chExt cx="240" cy="1320"/>
            </a:xfrm>
          </p:grpSpPr>
          <p:sp>
            <p:nvSpPr>
              <p:cNvPr id="4126" name="Text Box 10"/>
              <p:cNvSpPr txBox="1">
                <a:spLocks noChangeArrowheads="1"/>
              </p:cNvSpPr>
              <p:nvPr/>
            </p:nvSpPr>
            <p:spPr bwMode="auto">
              <a:xfrm>
                <a:off x="5136" y="136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4127" name="Text Box 11"/>
              <p:cNvSpPr txBox="1">
                <a:spLocks noChangeArrowheads="1"/>
              </p:cNvSpPr>
              <p:nvPr/>
            </p:nvSpPr>
            <p:spPr bwMode="auto">
              <a:xfrm>
                <a:off x="5136" y="153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4128" name="Text Box 12"/>
              <p:cNvSpPr txBox="1">
                <a:spLocks noChangeArrowheads="1"/>
              </p:cNvSpPr>
              <p:nvPr/>
            </p:nvSpPr>
            <p:spPr bwMode="auto">
              <a:xfrm>
                <a:off x="5136" y="168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4129" name="Text Box 13"/>
              <p:cNvSpPr txBox="1">
                <a:spLocks noChangeArrowheads="1"/>
              </p:cNvSpPr>
              <p:nvPr/>
            </p:nvSpPr>
            <p:spPr bwMode="auto">
              <a:xfrm>
                <a:off x="5136" y="182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4130" name="Text Box 14"/>
              <p:cNvSpPr txBox="1">
                <a:spLocks noChangeArrowheads="1"/>
              </p:cNvSpPr>
              <p:nvPr/>
            </p:nvSpPr>
            <p:spPr bwMode="auto">
              <a:xfrm>
                <a:off x="5136" y="196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4131" name="Text Box 15"/>
              <p:cNvSpPr txBox="1">
                <a:spLocks noChangeArrowheads="1"/>
              </p:cNvSpPr>
              <p:nvPr/>
            </p:nvSpPr>
            <p:spPr bwMode="auto">
              <a:xfrm>
                <a:off x="5136" y="211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4132" name="Text Box 16"/>
              <p:cNvSpPr txBox="1">
                <a:spLocks noChangeArrowheads="1"/>
              </p:cNvSpPr>
              <p:nvPr/>
            </p:nvSpPr>
            <p:spPr bwMode="auto">
              <a:xfrm>
                <a:off x="5136" y="225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sp>
            <p:nvSpPr>
              <p:cNvPr id="4133" name="Text Box 17"/>
              <p:cNvSpPr txBox="1">
                <a:spLocks noChangeArrowheads="1"/>
              </p:cNvSpPr>
              <p:nvPr/>
            </p:nvSpPr>
            <p:spPr bwMode="auto">
              <a:xfrm>
                <a:off x="5136" y="240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chemeClr val="accent2"/>
                    </a:solidFill>
                  </a:rPr>
                  <a:t>+</a:t>
                </a:r>
                <a:endParaRPr lang="en-US" altLang="zh-CN" sz="2400" b="0">
                  <a:solidFill>
                    <a:schemeClr val="accent2"/>
                  </a:solidFill>
                </a:endParaRPr>
              </a:p>
            </p:txBody>
          </p:sp>
        </p:grpSp>
        <p:grpSp>
          <p:nvGrpSpPr>
            <p:cNvPr id="4115" name="Group 43"/>
            <p:cNvGrpSpPr/>
            <p:nvPr/>
          </p:nvGrpSpPr>
          <p:grpSpPr bwMode="auto">
            <a:xfrm>
              <a:off x="3783" y="1296"/>
              <a:ext cx="201" cy="1392"/>
              <a:chOff x="2784" y="1248"/>
              <a:chExt cx="201" cy="1392"/>
            </a:xfrm>
          </p:grpSpPr>
          <p:sp>
            <p:nvSpPr>
              <p:cNvPr id="4118" name="Text Box 24"/>
              <p:cNvSpPr txBox="1">
                <a:spLocks noChangeArrowheads="1"/>
              </p:cNvSpPr>
              <p:nvPr/>
            </p:nvSpPr>
            <p:spPr bwMode="auto">
              <a:xfrm>
                <a:off x="2784" y="1248"/>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4119" name="Text Box 25"/>
              <p:cNvSpPr txBox="1">
                <a:spLocks noChangeArrowheads="1"/>
              </p:cNvSpPr>
              <p:nvPr/>
            </p:nvSpPr>
            <p:spPr bwMode="auto">
              <a:xfrm>
                <a:off x="2784" y="1411"/>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4120" name="Text Box 26"/>
              <p:cNvSpPr txBox="1">
                <a:spLocks noChangeArrowheads="1"/>
              </p:cNvSpPr>
              <p:nvPr/>
            </p:nvSpPr>
            <p:spPr bwMode="auto">
              <a:xfrm>
                <a:off x="2784" y="155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4121" name="Text Box 27"/>
              <p:cNvSpPr txBox="1">
                <a:spLocks noChangeArrowheads="1"/>
              </p:cNvSpPr>
              <p:nvPr/>
            </p:nvSpPr>
            <p:spPr bwMode="auto">
              <a:xfrm>
                <a:off x="2784" y="1699"/>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4122" name="Text Box 28"/>
              <p:cNvSpPr txBox="1">
                <a:spLocks noChangeArrowheads="1"/>
              </p:cNvSpPr>
              <p:nvPr/>
            </p:nvSpPr>
            <p:spPr bwMode="auto">
              <a:xfrm>
                <a:off x="2784" y="184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4123" name="Text Box 29"/>
              <p:cNvSpPr txBox="1">
                <a:spLocks noChangeArrowheads="1"/>
              </p:cNvSpPr>
              <p:nvPr/>
            </p:nvSpPr>
            <p:spPr bwMode="auto">
              <a:xfrm>
                <a:off x="2784" y="1987"/>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4124" name="Text Box 30"/>
              <p:cNvSpPr txBox="1">
                <a:spLocks noChangeArrowheads="1"/>
              </p:cNvSpPr>
              <p:nvPr/>
            </p:nvSpPr>
            <p:spPr bwMode="auto">
              <a:xfrm>
                <a:off x="2784" y="2131"/>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sp>
            <p:nvSpPr>
              <p:cNvPr id="4125" name="Text Box 31"/>
              <p:cNvSpPr txBox="1">
                <a:spLocks noChangeArrowheads="1"/>
              </p:cNvSpPr>
              <p:nvPr/>
            </p:nvSpPr>
            <p:spPr bwMode="auto">
              <a:xfrm>
                <a:off x="2784" y="227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chemeClr val="accent2"/>
                    </a:solidFill>
                  </a:rPr>
                  <a:t>-</a:t>
                </a:r>
                <a:endParaRPr lang="en-US" altLang="zh-CN" sz="2400" b="0">
                  <a:solidFill>
                    <a:schemeClr val="accent2"/>
                  </a:solidFill>
                </a:endParaRPr>
              </a:p>
            </p:txBody>
          </p:sp>
        </p:grpSp>
        <p:sp>
          <p:nvSpPr>
            <p:cNvPr id="4116" name="Text Box 37"/>
            <p:cNvSpPr txBox="1">
              <a:spLocks noChangeArrowheads="1"/>
            </p:cNvSpPr>
            <p:nvPr/>
          </p:nvSpPr>
          <p:spPr bwMode="auto">
            <a:xfrm>
              <a:off x="4641" y="105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i="1">
                  <a:solidFill>
                    <a:schemeClr val="accent2"/>
                  </a:solidFill>
                </a:rPr>
                <a:t>Q</a:t>
              </a:r>
              <a:endParaRPr lang="en-US" altLang="zh-CN" sz="2400" i="1">
                <a:solidFill>
                  <a:schemeClr val="accent2"/>
                </a:solidFill>
              </a:endParaRPr>
            </a:p>
          </p:txBody>
        </p:sp>
        <p:sp>
          <p:nvSpPr>
            <p:cNvPr id="4117" name="Text Box 38"/>
            <p:cNvSpPr txBox="1">
              <a:spLocks noChangeArrowheads="1"/>
            </p:cNvSpPr>
            <p:nvPr/>
          </p:nvSpPr>
          <p:spPr bwMode="auto">
            <a:xfrm>
              <a:off x="3653" y="1056"/>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i="1">
                  <a:solidFill>
                    <a:schemeClr val="accent2"/>
                  </a:solidFill>
                </a:rPr>
                <a:t>-Q</a:t>
              </a:r>
              <a:endParaRPr lang="en-US" altLang="zh-CN" sz="2400" i="1">
                <a:solidFill>
                  <a:schemeClr val="accent2"/>
                </a:solidFill>
              </a:endParaRPr>
            </a:p>
          </p:txBody>
        </p:sp>
      </p:grpSp>
      <p:sp>
        <p:nvSpPr>
          <p:cNvPr id="7207" name="Text Box 39"/>
          <p:cNvSpPr txBox="1">
            <a:spLocks noChangeArrowheads="1"/>
          </p:cNvSpPr>
          <p:nvPr/>
        </p:nvSpPr>
        <p:spPr bwMode="auto">
          <a:xfrm>
            <a:off x="6191250" y="2019300"/>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i="1">
                <a:solidFill>
                  <a:schemeClr val="accent2"/>
                </a:solidFill>
              </a:rPr>
              <a:t>Q’</a:t>
            </a:r>
            <a:endParaRPr lang="en-US" altLang="zh-CN" sz="2400" i="1">
              <a:solidFill>
                <a:schemeClr val="accent2"/>
              </a:solidFill>
            </a:endParaRPr>
          </a:p>
        </p:txBody>
      </p:sp>
      <p:sp>
        <p:nvSpPr>
          <p:cNvPr id="7208" name="Text Box 40"/>
          <p:cNvSpPr txBox="1">
            <a:spLocks noChangeArrowheads="1"/>
          </p:cNvSpPr>
          <p:nvPr/>
        </p:nvSpPr>
        <p:spPr bwMode="auto">
          <a:xfrm>
            <a:off x="6942138" y="2019300"/>
            <a:ext cx="608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i="1">
                <a:solidFill>
                  <a:schemeClr val="accent2"/>
                </a:solidFill>
              </a:rPr>
              <a:t>-Q’</a:t>
            </a:r>
            <a:endParaRPr lang="en-US" altLang="zh-CN" sz="2400" i="1">
              <a:solidFill>
                <a:schemeClr val="accent2"/>
              </a:solidFill>
            </a:endParaRPr>
          </a:p>
        </p:txBody>
      </p:sp>
      <p:sp>
        <p:nvSpPr>
          <p:cNvPr id="7209" name="Rectangle 41"/>
          <p:cNvSpPr>
            <a:spLocks noChangeArrowheads="1"/>
          </p:cNvSpPr>
          <p:nvPr/>
        </p:nvSpPr>
        <p:spPr bwMode="auto">
          <a:xfrm>
            <a:off x="0" y="8382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17" name="Text Box 49"/>
          <p:cNvSpPr txBox="1">
            <a:spLocks noChangeArrowheads="1"/>
          </p:cNvSpPr>
          <p:nvPr/>
        </p:nvSpPr>
        <p:spPr bwMode="auto">
          <a:xfrm>
            <a:off x="180975" y="1019175"/>
            <a:ext cx="8578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问题：为什么电介质电场强度会减少到真空时的</a:t>
            </a:r>
            <a:r>
              <a:rPr lang="en-US" altLang="zh-CN" sz="2800">
                <a:solidFill>
                  <a:schemeClr val="accent2"/>
                </a:solidFill>
              </a:rPr>
              <a:t>1/ </a:t>
            </a:r>
            <a:r>
              <a:rPr lang="en-US" altLang="zh-CN" sz="2800" i="1">
                <a:solidFill>
                  <a:schemeClr val="accent2"/>
                </a:solidFill>
                <a:sym typeface="Symbol" pitchFamily="18" charset="2"/>
              </a:rPr>
              <a:t></a:t>
            </a:r>
            <a:r>
              <a:rPr lang="en-US" altLang="zh-CN" sz="2800" baseline="-30000">
                <a:solidFill>
                  <a:schemeClr val="accent2"/>
                </a:solidFill>
              </a:rPr>
              <a:t>r</a:t>
            </a:r>
            <a:r>
              <a:rPr lang="en-US" altLang="zh-CN" sz="2800">
                <a:solidFill>
                  <a:schemeClr val="accent2"/>
                </a:solidFill>
              </a:rPr>
              <a:t> ?</a:t>
            </a:r>
            <a:endParaRPr lang="en-US" altLang="zh-CN" sz="2800">
              <a:solidFill>
                <a:schemeClr val="accent2"/>
              </a:solidFill>
            </a:endParaRPr>
          </a:p>
        </p:txBody>
      </p:sp>
      <p:sp>
        <p:nvSpPr>
          <p:cNvPr id="4111" name="文本框 2"/>
          <p:cNvSpPr txBox="1">
            <a:spLocks noChangeArrowheads="1"/>
          </p:cNvSpPr>
          <p:nvPr/>
        </p:nvSpPr>
        <p:spPr bwMode="auto">
          <a:xfrm>
            <a:off x="8532813" y="6334125"/>
            <a:ext cx="604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(3)</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blinds(horizontal)">
                                      <p:cBhvr>
                                        <p:cTn id="7" dur="500"/>
                                        <p:tgtEl>
                                          <p:spTgt spid="7171"/>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7209"/>
                                        </p:tgtEl>
                                        <p:attrNameLst>
                                          <p:attrName>style.visibility</p:attrName>
                                        </p:attrNameLst>
                                      </p:cBhvr>
                                      <p:to>
                                        <p:strVal val="visible"/>
                                      </p:to>
                                    </p:set>
                                    <p:animEffect transition="in" filter="strips(upRight)">
                                      <p:cBhvr>
                                        <p:cTn id="11" dur="500"/>
                                        <p:tgtEl>
                                          <p:spTgt spid="720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217"/>
                                        </p:tgtEl>
                                        <p:attrNameLst>
                                          <p:attrName>style.visibility</p:attrName>
                                        </p:attrNameLst>
                                      </p:cBhvr>
                                      <p:to>
                                        <p:strVal val="visible"/>
                                      </p:to>
                                    </p:set>
                                    <p:animEffect transition="in" filter="blinds(horizontal)">
                                      <p:cBhvr>
                                        <p:cTn id="16" dur="500"/>
                                        <p:tgtEl>
                                          <p:spTgt spid="72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172"/>
                                        </p:tgtEl>
                                        <p:attrNameLst>
                                          <p:attrName>style.visibility</p:attrName>
                                        </p:attrNameLst>
                                      </p:cBhvr>
                                      <p:to>
                                        <p:strVal val="visible"/>
                                      </p:to>
                                    </p:set>
                                    <p:animEffect transition="in" filter="wipe(left)">
                                      <p:cBhvr>
                                        <p:cTn id="21" dur="500"/>
                                        <p:tgtEl>
                                          <p:spTgt spid="7172"/>
                                        </p:tgtEl>
                                      </p:cBhvr>
                                    </p:animEffect>
                                  </p:childTnLst>
                                </p:cTn>
                              </p:par>
                            </p:childTnLst>
                          </p:cTn>
                        </p:par>
                        <p:par>
                          <p:cTn id="22" fill="hold">
                            <p:stCondLst>
                              <p:cond delay="500"/>
                            </p:stCondLst>
                            <p:childTnLst>
                              <p:par>
                                <p:cTn id="23" presetID="2" presetClass="entr" presetSubtype="2"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7177"/>
                                        </p:tgtEl>
                                        <p:attrNameLst>
                                          <p:attrName>style.visibility</p:attrName>
                                        </p:attrNameLst>
                                      </p:cBhvr>
                                      <p:to>
                                        <p:strVal val="visible"/>
                                      </p:to>
                                    </p:set>
                                    <p:anim calcmode="lin" valueType="num">
                                      <p:cBhvr additive="base">
                                        <p:cTn id="31" dur="500" fill="hold"/>
                                        <p:tgtEl>
                                          <p:spTgt spid="7177"/>
                                        </p:tgtEl>
                                        <p:attrNameLst>
                                          <p:attrName>ppt_x</p:attrName>
                                        </p:attrNameLst>
                                      </p:cBhvr>
                                      <p:tavLst>
                                        <p:tav tm="0">
                                          <p:val>
                                            <p:strVal val="#ppt_x"/>
                                          </p:val>
                                        </p:tav>
                                        <p:tav tm="100000">
                                          <p:val>
                                            <p:strVal val="#ppt_x"/>
                                          </p:val>
                                        </p:tav>
                                      </p:tavLst>
                                    </p:anim>
                                    <p:anim calcmode="lin" valueType="num">
                                      <p:cBhvr additive="base">
                                        <p:cTn id="32" dur="500" fill="hold"/>
                                        <p:tgtEl>
                                          <p:spTgt spid="717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right)">
                                      <p:cBhvr>
                                        <p:cTn id="37" dur="500"/>
                                        <p:tgtEl>
                                          <p:spTgt spid="2"/>
                                        </p:tgtEl>
                                      </p:cBhvr>
                                    </p:animEffect>
                                  </p:childTnLst>
                                </p:cTn>
                              </p:par>
                            </p:childTnLst>
                          </p:cTn>
                        </p:par>
                        <p:par>
                          <p:cTn id="38" fill="hold">
                            <p:stCondLst>
                              <p:cond delay="500"/>
                            </p:stCondLst>
                            <p:childTnLst>
                              <p:par>
                                <p:cTn id="39" presetID="22" presetClass="entr" presetSubtype="2" fill="hold" grpId="0" nodeType="afterEffect">
                                  <p:stCondLst>
                                    <p:cond delay="0"/>
                                  </p:stCondLst>
                                  <p:childTnLst>
                                    <p:set>
                                      <p:cBhvr>
                                        <p:cTn id="40" dur="1" fill="hold">
                                          <p:stCondLst>
                                            <p:cond delay="0"/>
                                          </p:stCondLst>
                                        </p:cTn>
                                        <p:tgtEl>
                                          <p:spTgt spid="7207"/>
                                        </p:tgtEl>
                                        <p:attrNameLst>
                                          <p:attrName>style.visibility</p:attrName>
                                        </p:attrNameLst>
                                      </p:cBhvr>
                                      <p:to>
                                        <p:strVal val="visible"/>
                                      </p:to>
                                    </p:set>
                                    <p:animEffect transition="in" filter="wipe(right)">
                                      <p:cBhvr>
                                        <p:cTn id="41" dur="500"/>
                                        <p:tgtEl>
                                          <p:spTgt spid="720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500"/>
                                        <p:tgtEl>
                                          <p:spTgt spid="3"/>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7208"/>
                                        </p:tgtEl>
                                        <p:attrNameLst>
                                          <p:attrName>style.visibility</p:attrName>
                                        </p:attrNameLst>
                                      </p:cBhvr>
                                      <p:to>
                                        <p:strVal val="visible"/>
                                      </p:to>
                                    </p:set>
                                    <p:animEffect transition="in" filter="wipe(left)">
                                      <p:cBhvr>
                                        <p:cTn id="50" dur="500"/>
                                        <p:tgtEl>
                                          <p:spTgt spid="720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7173"/>
                                        </p:tgtEl>
                                        <p:attrNameLst>
                                          <p:attrName>style.visibility</p:attrName>
                                        </p:attrNameLst>
                                      </p:cBhvr>
                                      <p:to>
                                        <p:strVal val="visible"/>
                                      </p:to>
                                    </p:set>
                                    <p:animEffect transition="in" filter="wipe(up)">
                                      <p:cBhvr>
                                        <p:cTn id="55" dur="500"/>
                                        <p:tgtEl>
                                          <p:spTgt spid="717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7174"/>
                                        </p:tgtEl>
                                        <p:attrNameLst>
                                          <p:attrName>style.visibility</p:attrName>
                                        </p:attrNameLst>
                                      </p:cBhvr>
                                      <p:to>
                                        <p:strVal val="visible"/>
                                      </p:to>
                                    </p:set>
                                    <p:animEffect transition="in" filter="wipe(left)">
                                      <p:cBhvr>
                                        <p:cTn id="6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2" grpId="0" autoUpdateAnimBg="0"/>
      <p:bldP spid="7173" grpId="0" autoUpdateAnimBg="0"/>
      <p:bldP spid="7174" grpId="0" autoUpdateAnimBg="0"/>
      <p:bldP spid="7177" grpId="0" animBg="1"/>
      <p:bldP spid="7207" grpId="0" autoUpdateAnimBg="0"/>
      <p:bldP spid="7208" grpId="0" autoUpdateAnimBg="0"/>
      <p:bldP spid="7209" grpId="0" animBg="1"/>
      <p:bldP spid="721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4"/>
          <p:cNvSpPr txBox="1">
            <a:spLocks noChangeArrowheads="1"/>
          </p:cNvSpPr>
          <p:nvPr/>
        </p:nvSpPr>
        <p:spPr bwMode="auto">
          <a:xfrm>
            <a:off x="611188" y="404813"/>
            <a:ext cx="770522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dirty="0">
                <a:solidFill>
                  <a:schemeClr val="accent2"/>
                </a:solidFill>
              </a:rPr>
              <a:t>上述问题中电势在两种电介质的分界面上是不是连续的？</a:t>
            </a:r>
            <a:endParaRPr lang="zh-CN" altLang="en-US" sz="2800" dirty="0">
              <a:solidFill>
                <a:schemeClr val="accent2"/>
              </a:solidFill>
            </a:endParaRPr>
          </a:p>
        </p:txBody>
      </p:sp>
      <p:sp>
        <p:nvSpPr>
          <p:cNvPr id="3" name="TextBox 2"/>
          <p:cNvSpPr txBox="1">
            <a:spLocks noChangeArrowheads="1"/>
          </p:cNvSpPr>
          <p:nvPr/>
        </p:nvSpPr>
        <p:spPr bwMode="auto">
          <a:xfrm>
            <a:off x="1476375" y="2698750"/>
            <a:ext cx="425148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4000">
                <a:solidFill>
                  <a:srgbClr val="FF0000"/>
                </a:solidFill>
              </a:rPr>
              <a:t>作业：</a:t>
            </a:r>
            <a:r>
              <a:rPr lang="en-US" altLang="zh-CN" sz="4000">
                <a:solidFill>
                  <a:srgbClr val="FF0000"/>
                </a:solidFill>
              </a:rPr>
              <a:t>4-14</a:t>
            </a:r>
            <a:r>
              <a:rPr lang="en-US" altLang="zh-CN" sz="4000" dirty="0">
                <a:solidFill>
                  <a:srgbClr val="FF0000"/>
                </a:solidFill>
              </a:rPr>
              <a:t>, </a:t>
            </a:r>
            <a:endParaRPr lang="en-US" altLang="zh-CN" sz="4000" dirty="0">
              <a:solidFill>
                <a:srgbClr val="FF0000"/>
              </a:solidFill>
            </a:endParaRPr>
          </a:p>
          <a:p>
            <a:pPr eaLnBrk="1" hangingPunct="1">
              <a:spcBef>
                <a:spcPct val="0"/>
              </a:spcBef>
              <a:buFontTx/>
              <a:buNone/>
            </a:pPr>
            <a:r>
              <a:rPr lang="en-US" altLang="zh-CN" sz="4000" dirty="0">
                <a:solidFill>
                  <a:srgbClr val="FF0000"/>
                </a:solidFill>
              </a:rPr>
              <a:t>            4-15,    4-16</a:t>
            </a:r>
            <a:endParaRPr lang="zh-CN" altLang="en-US" sz="4000" dirty="0">
              <a:solidFill>
                <a:srgbClr val="FF0000"/>
              </a:solidFill>
            </a:endParaRPr>
          </a:p>
        </p:txBody>
      </p:sp>
      <p:sp>
        <p:nvSpPr>
          <p:cNvPr id="30724"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(28)</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7200" y="277813"/>
            <a:ext cx="34804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itchFamily="2" charset="-122"/>
              </a:defRPr>
            </a:lvl1pPr>
            <a:lvl2pPr marL="742950" indent="-285750">
              <a:defRPr kumimoji="1" sz="2400" b="1">
                <a:solidFill>
                  <a:schemeClr val="tx1"/>
                </a:solidFill>
                <a:latin typeface="Times New Roman" panose="02020603050405020304" pitchFamily="18" charset="0"/>
                <a:ea typeface="宋体" pitchFamily="2" charset="-122"/>
              </a:defRPr>
            </a:lvl2pPr>
            <a:lvl3pPr marL="1143000" indent="-228600">
              <a:defRPr kumimoji="1" sz="2400" b="1">
                <a:solidFill>
                  <a:schemeClr val="tx1"/>
                </a:solidFill>
                <a:latin typeface="Times New Roman" panose="02020603050405020304" pitchFamily="18" charset="0"/>
                <a:ea typeface="宋体" pitchFamily="2" charset="-122"/>
              </a:defRPr>
            </a:lvl3pPr>
            <a:lvl4pPr marL="1600200" indent="-228600">
              <a:defRPr kumimoji="1" sz="2400" b="1">
                <a:solidFill>
                  <a:schemeClr val="tx1"/>
                </a:solidFill>
                <a:latin typeface="Times New Roman" panose="02020603050405020304" pitchFamily="18" charset="0"/>
                <a:ea typeface="宋体" pitchFamily="2" charset="-122"/>
              </a:defRPr>
            </a:lvl4pPr>
            <a:lvl5pPr marL="2057400" indent="-228600">
              <a:defRPr kumimoji="1" sz="2400" b="1">
                <a:solidFill>
                  <a:schemeClr val="tx1"/>
                </a:solidFill>
                <a:latin typeface="Times New Roman" panose="02020603050405020304"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itchFamily="2" charset="-122"/>
              </a:defRPr>
            </a:lvl9pPr>
          </a:lstStyle>
          <a:p>
            <a:pPr algn="l"/>
            <a:r>
              <a:rPr lang="zh-CN" altLang="en-US" sz="3200" dirty="0"/>
              <a:t>电磁场的边界条件</a:t>
            </a:r>
            <a:endParaRPr lang="zh-CN" altLang="en-US" sz="3200" dirty="0"/>
          </a:p>
        </p:txBody>
      </p:sp>
      <p:sp>
        <p:nvSpPr>
          <p:cNvPr id="3" name="Line 40"/>
          <p:cNvSpPr>
            <a:spLocks noChangeShapeType="1"/>
          </p:cNvSpPr>
          <p:nvPr/>
        </p:nvSpPr>
        <p:spPr bwMode="auto">
          <a:xfrm>
            <a:off x="457200" y="914400"/>
            <a:ext cx="3276600" cy="0"/>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 name="对象 3"/>
          <p:cNvGraphicFramePr>
            <a:graphicFrameLocks noChangeAspect="1"/>
          </p:cNvGraphicFramePr>
          <p:nvPr/>
        </p:nvGraphicFramePr>
        <p:xfrm>
          <a:off x="846138" y="1245716"/>
          <a:ext cx="2701925" cy="4127500"/>
        </p:xfrm>
        <a:graphic>
          <a:graphicData uri="http://schemas.openxmlformats.org/presentationml/2006/ole">
            <mc:AlternateContent xmlns:mc="http://schemas.openxmlformats.org/markup-compatibility/2006">
              <mc:Choice xmlns:v="urn:schemas-microsoft-com:vml" Requires="v">
                <p:oleObj spid="_x0000_s65797" name="Equation" r:id="rId1" imgW="26508075" imgH="40528875" progId="Equation.DSMT4">
                  <p:embed/>
                </p:oleObj>
              </mc:Choice>
              <mc:Fallback>
                <p:oleObj name="Equation" r:id="rId1" imgW="26508075" imgH="40528875" progId="Equation.DSMT4">
                  <p:embed/>
                  <p:pic>
                    <p:nvPicPr>
                      <p:cNvPr id="0" name="图片 65796"/>
                      <p:cNvPicPr/>
                      <p:nvPr/>
                    </p:nvPicPr>
                    <p:blipFill>
                      <a:blip r:embed="rId2"/>
                      <a:stretch>
                        <a:fillRect/>
                      </a:stretch>
                    </p:blipFill>
                    <p:spPr>
                      <a:xfrm>
                        <a:off x="846138" y="1245716"/>
                        <a:ext cx="2701925" cy="412750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4860032" y="2995910"/>
          <a:ext cx="2998665" cy="1945258"/>
        </p:xfrm>
        <a:graphic>
          <a:graphicData uri="http://schemas.openxmlformats.org/presentationml/2006/ole">
            <mc:AlternateContent xmlns:mc="http://schemas.openxmlformats.org/markup-compatibility/2006">
              <mc:Choice xmlns:v="urn:schemas-microsoft-com:vml" Requires="v">
                <p:oleObj spid="_x0000_s65798" name="Equation" r:id="rId3" imgW="28641675" imgH="18583275" progId="Equation.DSMT4">
                  <p:embed/>
                </p:oleObj>
              </mc:Choice>
              <mc:Fallback>
                <p:oleObj name="Equation" r:id="rId3" imgW="28641675" imgH="18583275" progId="Equation.DSMT4">
                  <p:embed/>
                  <p:pic>
                    <p:nvPicPr>
                      <p:cNvPr id="0" name="图片 65797"/>
                      <p:cNvPicPr>
                        <a:picLocks noChangeAspect="1" noChangeArrowheads="1"/>
                      </p:cNvPicPr>
                      <p:nvPr/>
                    </p:nvPicPr>
                    <p:blipFill>
                      <a:blip r:embed="rId4"/>
                      <a:srcRect/>
                      <a:stretch>
                        <a:fillRect/>
                      </a:stretch>
                    </p:blipFill>
                    <p:spPr bwMode="auto">
                      <a:xfrm>
                        <a:off x="4860032" y="2995910"/>
                        <a:ext cx="2998665" cy="1945258"/>
                      </a:xfrm>
                      <a:prstGeom prst="rect">
                        <a:avLst/>
                      </a:prstGeom>
                      <a:noFill/>
                      <a:ln>
                        <a:noFill/>
                      </a:ln>
                    </p:spPr>
                  </p:pic>
                </p:oleObj>
              </mc:Fallback>
            </mc:AlternateContent>
          </a:graphicData>
        </a:graphic>
      </p:graphicFrame>
      <p:grpSp>
        <p:nvGrpSpPr>
          <p:cNvPr id="14" name="组合 13"/>
          <p:cNvGrpSpPr/>
          <p:nvPr/>
        </p:nvGrpSpPr>
        <p:grpSpPr>
          <a:xfrm>
            <a:off x="4211960" y="5280702"/>
            <a:ext cx="3888432" cy="884602"/>
            <a:chOff x="4211960" y="5013176"/>
            <a:chExt cx="3888432" cy="884602"/>
          </a:xfrm>
        </p:grpSpPr>
        <p:sp>
          <p:nvSpPr>
            <p:cNvPr id="9" name="TextBox 8"/>
            <p:cNvSpPr txBox="1"/>
            <p:nvPr/>
          </p:nvSpPr>
          <p:spPr>
            <a:xfrm>
              <a:off x="4211960" y="5066781"/>
              <a:ext cx="3888432" cy="830997"/>
            </a:xfrm>
            <a:prstGeom prst="rect">
              <a:avLst/>
            </a:prstGeom>
            <a:noFill/>
          </p:spPr>
          <p:txBody>
            <a:bodyPr wrap="square" rtlCol="0">
              <a:spAutoFit/>
            </a:bodyPr>
            <a:lstStyle/>
            <a:p>
              <a:r>
                <a:rPr lang="zh-CN" altLang="en-US" dirty="0"/>
                <a:t>面电流的线密度</a:t>
              </a:r>
              <a:endParaRPr lang="en-US" altLang="zh-CN" dirty="0"/>
            </a:p>
            <a:p>
              <a:r>
                <a:rPr lang="zh-CN" altLang="en-US" dirty="0"/>
                <a:t>垂直通过单位横截线的电流</a:t>
              </a:r>
              <a:endParaRPr lang="zh-CN" altLang="en-US" dirty="0"/>
            </a:p>
          </p:txBody>
        </p:sp>
        <p:graphicFrame>
          <p:nvGraphicFramePr>
            <p:cNvPr id="7" name="对象 6"/>
            <p:cNvGraphicFramePr>
              <a:graphicFrameLocks noChangeAspect="1"/>
            </p:cNvGraphicFramePr>
            <p:nvPr/>
          </p:nvGraphicFramePr>
          <p:xfrm>
            <a:off x="7307981" y="5013176"/>
            <a:ext cx="360363" cy="541338"/>
          </p:xfrm>
          <a:graphic>
            <a:graphicData uri="http://schemas.openxmlformats.org/presentationml/2006/ole">
              <mc:AlternateContent xmlns:mc="http://schemas.openxmlformats.org/markup-compatibility/2006">
                <mc:Choice xmlns:v="urn:schemas-microsoft-com:vml" Requires="v">
                  <p:oleObj spid="_x0000_s65799" name="Equation" r:id="rId5" imgW="3038475" imgH="4562475" progId="Equation.DSMT4">
                    <p:embed/>
                  </p:oleObj>
                </mc:Choice>
                <mc:Fallback>
                  <p:oleObj name="Equation" r:id="rId5" imgW="3038475" imgH="4562475" progId="Equation.DSMT4">
                    <p:embed/>
                    <p:pic>
                      <p:nvPicPr>
                        <p:cNvPr id="0" name="图片 65798"/>
                        <p:cNvPicPr>
                          <a:picLocks noChangeAspect="1" noChangeArrowheads="1"/>
                        </p:cNvPicPr>
                        <p:nvPr/>
                      </p:nvPicPr>
                      <p:blipFill>
                        <a:blip r:embed="rId6"/>
                        <a:srcRect/>
                        <a:stretch>
                          <a:fillRect/>
                        </a:stretch>
                      </p:blipFill>
                      <p:spPr bwMode="auto">
                        <a:xfrm>
                          <a:off x="7307981" y="5013176"/>
                          <a:ext cx="360363"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5" name="组合 14"/>
          <p:cNvGrpSpPr/>
          <p:nvPr/>
        </p:nvGrpSpPr>
        <p:grpSpPr>
          <a:xfrm>
            <a:off x="683568" y="5559623"/>
            <a:ext cx="2448272" cy="461665"/>
            <a:chOff x="683568" y="5559623"/>
            <a:chExt cx="2448272" cy="461665"/>
          </a:xfrm>
        </p:grpSpPr>
        <p:graphicFrame>
          <p:nvGraphicFramePr>
            <p:cNvPr id="6" name="对象 5"/>
            <p:cNvGraphicFramePr>
              <a:graphicFrameLocks noChangeAspect="1"/>
            </p:cNvGraphicFramePr>
            <p:nvPr/>
          </p:nvGraphicFramePr>
          <p:xfrm>
            <a:off x="2699792" y="5625244"/>
            <a:ext cx="432048" cy="396044"/>
          </p:xfrm>
          <a:graphic>
            <a:graphicData uri="http://schemas.openxmlformats.org/presentationml/2006/ole">
              <mc:AlternateContent xmlns:mc="http://schemas.openxmlformats.org/markup-compatibility/2006">
                <mc:Choice xmlns:v="urn:schemas-microsoft-com:vml" Requires="v">
                  <p:oleObj spid="_x0000_s65800" name="Equation" r:id="rId7" imgW="3648075" imgH="3343275" progId="Equation.DSMT4">
                    <p:embed/>
                  </p:oleObj>
                </mc:Choice>
                <mc:Fallback>
                  <p:oleObj name="Equation" r:id="rId7" imgW="3648075" imgH="3343275" progId="Equation.DSMT4">
                    <p:embed/>
                    <p:pic>
                      <p:nvPicPr>
                        <p:cNvPr id="0" name="图片 65799"/>
                        <p:cNvPicPr/>
                        <p:nvPr/>
                      </p:nvPicPr>
                      <p:blipFill>
                        <a:blip r:embed="rId8"/>
                        <a:stretch>
                          <a:fillRect/>
                        </a:stretch>
                      </p:blipFill>
                      <p:spPr>
                        <a:xfrm>
                          <a:off x="2699792" y="5625244"/>
                          <a:ext cx="432048" cy="396044"/>
                        </a:xfrm>
                        <a:prstGeom prst="rect">
                          <a:avLst/>
                        </a:prstGeom>
                      </p:spPr>
                    </p:pic>
                  </p:oleObj>
                </mc:Fallback>
              </mc:AlternateContent>
            </a:graphicData>
          </a:graphic>
        </p:graphicFrame>
        <p:sp>
          <p:nvSpPr>
            <p:cNvPr id="8" name="TextBox 7"/>
            <p:cNvSpPr txBox="1"/>
            <p:nvPr/>
          </p:nvSpPr>
          <p:spPr>
            <a:xfrm>
              <a:off x="683568" y="5559623"/>
              <a:ext cx="2376264" cy="461665"/>
            </a:xfrm>
            <a:prstGeom prst="rect">
              <a:avLst/>
            </a:prstGeom>
            <a:noFill/>
          </p:spPr>
          <p:txBody>
            <a:bodyPr wrap="square" rtlCol="0">
              <a:spAutoFit/>
            </a:bodyPr>
            <a:lstStyle/>
            <a:p>
              <a:r>
                <a:rPr lang="zh-CN" altLang="en-US" dirty="0"/>
                <a:t>电荷面密度</a:t>
              </a:r>
              <a:endParaRPr lang="zh-CN" altLang="en-US" dirty="0"/>
            </a:p>
          </p:txBody>
        </p:sp>
      </p:grpSp>
      <p:grpSp>
        <p:nvGrpSpPr>
          <p:cNvPr id="12" name="组合 11"/>
          <p:cNvGrpSpPr/>
          <p:nvPr/>
        </p:nvGrpSpPr>
        <p:grpSpPr>
          <a:xfrm>
            <a:off x="4481333" y="355183"/>
            <a:ext cx="2466931" cy="1777673"/>
            <a:chOff x="5417437" y="226000"/>
            <a:chExt cx="2466931" cy="1777673"/>
          </a:xfrm>
        </p:grpSpPr>
        <p:graphicFrame>
          <p:nvGraphicFramePr>
            <p:cNvPr id="10" name="对象 9"/>
            <p:cNvGraphicFramePr>
              <a:graphicFrameLocks noChangeAspect="1"/>
            </p:cNvGraphicFramePr>
            <p:nvPr/>
          </p:nvGraphicFramePr>
          <p:xfrm>
            <a:off x="5417437" y="940718"/>
            <a:ext cx="2466931" cy="1062955"/>
          </p:xfrm>
          <a:graphic>
            <a:graphicData uri="http://schemas.openxmlformats.org/presentationml/2006/ole">
              <mc:AlternateContent xmlns:mc="http://schemas.openxmlformats.org/markup-compatibility/2006">
                <mc:Choice xmlns:v="urn:schemas-microsoft-com:vml" Requires="v">
                  <p:oleObj spid="_x0000_s65801" name="Equation" r:id="rId9" imgW="19192875" imgH="10963275" progId="Equation.DSMT4">
                    <p:embed/>
                  </p:oleObj>
                </mc:Choice>
                <mc:Fallback>
                  <p:oleObj name="Equation" r:id="rId9" imgW="19192875" imgH="10963275" progId="Equation.DSMT4">
                    <p:embed/>
                    <p:pic>
                      <p:nvPicPr>
                        <p:cNvPr id="0" name="图片 65800"/>
                        <p:cNvPicPr>
                          <a:picLocks noChangeAspect="1" noChangeArrowheads="1"/>
                        </p:cNvPicPr>
                        <p:nvPr/>
                      </p:nvPicPr>
                      <p:blipFill>
                        <a:blip r:embed="rId10"/>
                        <a:srcRect/>
                        <a:stretch>
                          <a:fillRect/>
                        </a:stretch>
                      </p:blipFill>
                      <p:spPr bwMode="auto">
                        <a:xfrm>
                          <a:off x="5417437" y="940718"/>
                          <a:ext cx="2466931" cy="1062955"/>
                        </a:xfrm>
                        <a:prstGeom prst="rect">
                          <a:avLst/>
                        </a:prstGeom>
                        <a:noFill/>
                        <a:ln>
                          <a:noFill/>
                        </a:ln>
                        <a:effectLst/>
                      </p:spPr>
                    </p:pic>
                  </p:oleObj>
                </mc:Fallback>
              </mc:AlternateContent>
            </a:graphicData>
          </a:graphic>
        </p:graphicFrame>
        <p:graphicFrame>
          <p:nvGraphicFramePr>
            <p:cNvPr id="11" name="对象 10"/>
            <p:cNvGraphicFramePr>
              <a:graphicFrameLocks noChangeAspect="1"/>
            </p:cNvGraphicFramePr>
            <p:nvPr/>
          </p:nvGraphicFramePr>
          <p:xfrm>
            <a:off x="5436096" y="226000"/>
            <a:ext cx="1938338" cy="636588"/>
          </p:xfrm>
          <a:graphic>
            <a:graphicData uri="http://schemas.openxmlformats.org/presentationml/2006/ole">
              <mc:AlternateContent xmlns:mc="http://schemas.openxmlformats.org/markup-compatibility/2006">
                <mc:Choice xmlns:v="urn:schemas-microsoft-com:vml" Requires="v">
                  <p:oleObj spid="_x0000_s65802" name="Equation" r:id="rId11" imgW="18888075" imgH="6086475" progId="Equation.DSMT4">
                    <p:embed/>
                  </p:oleObj>
                </mc:Choice>
                <mc:Fallback>
                  <p:oleObj name="Equation" r:id="rId11" imgW="18888075" imgH="6086475" progId="Equation.DSMT4">
                    <p:embed/>
                    <p:pic>
                      <p:nvPicPr>
                        <p:cNvPr id="0" name="图片 65801"/>
                        <p:cNvPicPr>
                          <a:picLocks noChangeAspect="1" noChangeArrowheads="1"/>
                        </p:cNvPicPr>
                        <p:nvPr/>
                      </p:nvPicPr>
                      <p:blipFill>
                        <a:blip r:embed="rId12"/>
                        <a:srcRect/>
                        <a:stretch>
                          <a:fillRect/>
                        </a:stretch>
                      </p:blipFill>
                      <p:spPr bwMode="auto">
                        <a:xfrm>
                          <a:off x="5436096" y="226000"/>
                          <a:ext cx="193833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graphicFrame>
        <p:nvGraphicFramePr>
          <p:cNvPr id="13" name="对象 12"/>
          <p:cNvGraphicFramePr>
            <a:graphicFrameLocks noChangeAspect="1"/>
          </p:cNvGraphicFramePr>
          <p:nvPr/>
        </p:nvGraphicFramePr>
        <p:xfrm>
          <a:off x="7236296" y="451549"/>
          <a:ext cx="1793875" cy="1254125"/>
        </p:xfrm>
        <a:graphic>
          <a:graphicData uri="http://schemas.openxmlformats.org/presentationml/2006/ole">
            <mc:AlternateContent xmlns:mc="http://schemas.openxmlformats.org/markup-compatibility/2006">
              <mc:Choice xmlns:v="urn:schemas-microsoft-com:vml" Requires="v">
                <p:oleObj spid="_x0000_s65803" name="Equation" r:id="rId13" imgW="14620875" imgH="11572875" progId="Equation.DSMT4">
                  <p:embed/>
                </p:oleObj>
              </mc:Choice>
              <mc:Fallback>
                <p:oleObj name="Equation" r:id="rId13" imgW="14620875" imgH="11572875" progId="Equation.DSMT4">
                  <p:embed/>
                  <p:pic>
                    <p:nvPicPr>
                      <p:cNvPr id="0" name="图片 65802"/>
                      <p:cNvPicPr>
                        <a:picLocks noChangeAspect="1" noChangeArrowheads="1"/>
                      </p:cNvPicPr>
                      <p:nvPr/>
                    </p:nvPicPr>
                    <p:blipFill>
                      <a:blip r:embed="rId14"/>
                      <a:srcRect/>
                      <a:stretch>
                        <a:fillRect/>
                      </a:stretch>
                    </p:blipFill>
                    <p:spPr bwMode="auto">
                      <a:xfrm>
                        <a:off x="7236296" y="451549"/>
                        <a:ext cx="1793875" cy="1254125"/>
                      </a:xfrm>
                      <a:prstGeom prst="rect">
                        <a:avLst/>
                      </a:prstGeom>
                      <a:noFill/>
                      <a:ln>
                        <a:noFill/>
                      </a:ln>
                      <a:extLst>
                        <a:ext uri="{909E8E84-426E-40DD-AFC4-6F175D3DCCD1}">
                          <a14:hiddenFill xmlns:a14="http://schemas.microsoft.com/office/drawing/2010/main">
                            <a:solidFill>
                              <a:srgbClr val="DDFFEE"/>
                            </a:solidFill>
                          </a14:hiddenFill>
                        </a:ext>
                        <a:ext uri="{91240B29-F687-4F45-9708-019B960494DF}">
                          <a14:hiddenLine xmlns:a14="http://schemas.microsoft.com/office/drawing/2010/main" w="28575">
                            <a:solidFill>
                              <a:schemeClr val="accent1"/>
                            </a:solidFill>
                            <a:miter lim="800000"/>
                            <a:headEnd/>
                            <a:tailEnd/>
                          </a14:hiddenLine>
                        </a:ext>
                      </a:extLst>
                    </p:spPr>
                  </p:pic>
                </p:oleObj>
              </mc:Fallback>
            </mc:AlternateContent>
          </a:graphicData>
        </a:graphic>
      </p:graphicFrame>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51" name="Rectangle 35"/>
          <p:cNvSpPr>
            <a:spLocks noChangeArrowheads="1"/>
          </p:cNvSpPr>
          <p:nvPr/>
        </p:nvSpPr>
        <p:spPr bwMode="auto">
          <a:xfrm>
            <a:off x="7283450" y="3886200"/>
            <a:ext cx="609600" cy="381000"/>
          </a:xfrm>
          <a:prstGeom prst="rect">
            <a:avLst/>
          </a:prstGeom>
          <a:noFill/>
          <a:ln w="28575">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4857" name="AutoShape 41"/>
          <p:cNvSpPr>
            <a:spLocks noChangeArrowheads="1"/>
          </p:cNvSpPr>
          <p:nvPr/>
        </p:nvSpPr>
        <p:spPr bwMode="auto">
          <a:xfrm>
            <a:off x="8426450" y="3429000"/>
            <a:ext cx="609600" cy="685800"/>
          </a:xfrm>
          <a:prstGeom prst="wedgeEllipseCallout">
            <a:avLst>
              <a:gd name="adj1" fmla="val -128384"/>
              <a:gd name="adj2" fmla="val 39352"/>
            </a:avLst>
          </a:prstGeom>
          <a:noFill/>
          <a:ln w="28575">
            <a:solidFill>
              <a:srgbClr val="0000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a:spcBef>
                <a:spcPct val="0"/>
              </a:spcBef>
              <a:buFontTx/>
              <a:buNone/>
            </a:pPr>
            <a:r>
              <a:rPr lang="en-US" altLang="zh-CN" sz="2400" i="1">
                <a:solidFill>
                  <a:schemeClr val="accent2"/>
                </a:solidFill>
              </a:rPr>
              <a:t>S</a:t>
            </a:r>
            <a:r>
              <a:rPr lang="en-US" altLang="zh-CN" sz="2400" baseline="-25000">
                <a:solidFill>
                  <a:schemeClr val="accent2"/>
                </a:solidFill>
              </a:rPr>
              <a:t>0</a:t>
            </a:r>
            <a:endParaRPr lang="en-US" altLang="zh-CN" sz="2400" baseline="-25000">
              <a:solidFill>
                <a:schemeClr val="accent2"/>
              </a:solidFill>
            </a:endParaRPr>
          </a:p>
        </p:txBody>
      </p:sp>
      <p:sp>
        <p:nvSpPr>
          <p:cNvPr id="34868" name="Rectangle 52"/>
          <p:cNvSpPr>
            <a:spLocks noChangeArrowheads="1"/>
          </p:cNvSpPr>
          <p:nvPr/>
        </p:nvSpPr>
        <p:spPr bwMode="auto">
          <a:xfrm>
            <a:off x="0" y="16764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2" name="Group 76"/>
          <p:cNvGrpSpPr/>
          <p:nvPr/>
        </p:nvGrpSpPr>
        <p:grpSpPr bwMode="auto">
          <a:xfrm>
            <a:off x="304800" y="228600"/>
            <a:ext cx="8229600" cy="1373188"/>
            <a:chOff x="192" y="144"/>
            <a:chExt cx="5184" cy="865"/>
          </a:xfrm>
        </p:grpSpPr>
        <p:sp>
          <p:nvSpPr>
            <p:cNvPr id="31770" name="Rectangle 2"/>
            <p:cNvSpPr>
              <a:spLocks noChangeArrowheads="1"/>
            </p:cNvSpPr>
            <p:nvPr/>
          </p:nvSpPr>
          <p:spPr bwMode="auto">
            <a:xfrm>
              <a:off x="192" y="144"/>
              <a:ext cx="5184"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a:spcBef>
                  <a:spcPct val="50000"/>
                </a:spcBef>
                <a:buFontTx/>
                <a:buNone/>
              </a:pPr>
              <a:r>
                <a:rPr lang="zh-CN" altLang="en-US" sz="2800">
                  <a:solidFill>
                    <a:schemeClr val="accent2"/>
                  </a:solidFill>
                  <a:latin typeface="宋体" pitchFamily="2" charset="-122"/>
                </a:rPr>
                <a:t>例</a:t>
              </a:r>
              <a:r>
                <a:rPr lang="en-US" altLang="zh-CN" sz="2800">
                  <a:solidFill>
                    <a:schemeClr val="accent2"/>
                  </a:solidFill>
                </a:rPr>
                <a:t>4</a:t>
              </a:r>
              <a:r>
                <a:rPr lang="zh-CN" altLang="en-US" sz="2800">
                  <a:solidFill>
                    <a:schemeClr val="accent2"/>
                  </a:solidFill>
                  <a:latin typeface="宋体" pitchFamily="2" charset="-122"/>
                </a:rPr>
                <a:t>：一无限大各向同性均匀介质平板厚度为</a:t>
              </a:r>
              <a:r>
                <a:rPr lang="en-US" altLang="zh-CN" sz="2800" i="1">
                  <a:solidFill>
                    <a:schemeClr val="accent2"/>
                  </a:solidFill>
                </a:rPr>
                <a:t>d</a:t>
              </a:r>
              <a:r>
                <a:rPr lang="zh-CN" altLang="en-US" sz="2800">
                  <a:solidFill>
                    <a:schemeClr val="accent2"/>
                  </a:solidFill>
                </a:rPr>
                <a:t>，相对介电常量为   ，</a:t>
              </a:r>
              <a:r>
                <a:rPr lang="zh-CN" altLang="en-US" sz="2800">
                  <a:solidFill>
                    <a:schemeClr val="accent2"/>
                  </a:solidFill>
                  <a:latin typeface="宋体" pitchFamily="2" charset="-122"/>
                </a:rPr>
                <a:t>内部均匀分布体电荷密度为   </a:t>
              </a:r>
              <a:r>
                <a:rPr lang="zh-CN" altLang="en-US" sz="2800">
                  <a:solidFill>
                    <a:schemeClr val="accent2"/>
                  </a:solidFill>
                </a:rPr>
                <a:t>的自由电荷。</a:t>
              </a:r>
              <a:r>
                <a:rPr lang="zh-CN" altLang="en-US" sz="2800">
                  <a:solidFill>
                    <a:schemeClr val="accent2"/>
                  </a:solidFill>
                  <a:latin typeface="宋体" pitchFamily="2" charset="-122"/>
                </a:rPr>
                <a:t>求：介质板内、外的       。</a:t>
              </a:r>
              <a:endParaRPr lang="zh-CN" altLang="en-US" sz="2800">
                <a:solidFill>
                  <a:schemeClr val="accent2"/>
                </a:solidFill>
                <a:latin typeface="宋体" pitchFamily="2" charset="-122"/>
              </a:endParaRPr>
            </a:p>
          </p:txBody>
        </p:sp>
        <p:graphicFrame>
          <p:nvGraphicFramePr>
            <p:cNvPr id="31771" name="Object 6"/>
            <p:cNvGraphicFramePr>
              <a:graphicFrameLocks noChangeAspect="1"/>
            </p:cNvGraphicFramePr>
            <p:nvPr/>
          </p:nvGraphicFramePr>
          <p:xfrm>
            <a:off x="4792" y="432"/>
            <a:ext cx="248" cy="287"/>
          </p:xfrm>
          <a:graphic>
            <a:graphicData uri="http://schemas.openxmlformats.org/presentationml/2006/ole">
              <mc:AlternateContent xmlns:mc="http://schemas.openxmlformats.org/markup-compatibility/2006">
                <mc:Choice xmlns:v="urn:schemas-microsoft-com:vml" Requires="v">
                  <p:oleObj spid="_x0000_s32119" name="Equation" r:id="rId1" imgW="368300" imgH="457200" progId="Equation.3">
                    <p:embed/>
                  </p:oleObj>
                </mc:Choice>
                <mc:Fallback>
                  <p:oleObj name="Equation" r:id="rId1" imgW="368300" imgH="4572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 y="432"/>
                          <a:ext cx="24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72" name="Object 7"/>
            <p:cNvGraphicFramePr>
              <a:graphicFrameLocks noChangeAspect="1"/>
            </p:cNvGraphicFramePr>
            <p:nvPr/>
          </p:nvGraphicFramePr>
          <p:xfrm>
            <a:off x="1616" y="432"/>
            <a:ext cx="208" cy="287"/>
          </p:xfrm>
          <a:graphic>
            <a:graphicData uri="http://schemas.openxmlformats.org/presentationml/2006/ole">
              <mc:AlternateContent xmlns:mc="http://schemas.openxmlformats.org/markup-compatibility/2006">
                <mc:Choice xmlns:v="urn:schemas-microsoft-com:vml" Requires="v">
                  <p:oleObj spid="_x0000_s32120" name="公式" r:id="rId3" imgW="292100" imgH="457200" progId="Equation.3">
                    <p:embed/>
                  </p:oleObj>
                </mc:Choice>
                <mc:Fallback>
                  <p:oleObj name="公式" r:id="rId3" imgW="292100" imgH="457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 y="432"/>
                          <a:ext cx="20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73" name="Object 8"/>
            <p:cNvGraphicFramePr>
              <a:graphicFrameLocks noChangeAspect="1"/>
            </p:cNvGraphicFramePr>
            <p:nvPr/>
          </p:nvGraphicFramePr>
          <p:xfrm>
            <a:off x="3443" y="720"/>
            <a:ext cx="752" cy="287"/>
          </p:xfrm>
          <a:graphic>
            <a:graphicData uri="http://schemas.openxmlformats.org/presentationml/2006/ole">
              <mc:AlternateContent xmlns:mc="http://schemas.openxmlformats.org/markup-compatibility/2006">
                <mc:Choice xmlns:v="urn:schemas-microsoft-com:vml" Requires="v">
                  <p:oleObj spid="_x0000_s32121" name="Equation" r:id="rId5" imgW="1435100" imgH="457200" progId="Equation.3">
                    <p:embed/>
                  </p:oleObj>
                </mc:Choice>
                <mc:Fallback>
                  <p:oleObj name="Equation" r:id="rId5" imgW="1435100" imgH="457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3" y="720"/>
                          <a:ext cx="752"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64"/>
          <p:cNvGrpSpPr/>
          <p:nvPr/>
        </p:nvGrpSpPr>
        <p:grpSpPr bwMode="auto">
          <a:xfrm>
            <a:off x="7131050" y="2133600"/>
            <a:ext cx="914400" cy="2438400"/>
            <a:chOff x="4368" y="1344"/>
            <a:chExt cx="576" cy="1536"/>
          </a:xfrm>
        </p:grpSpPr>
        <p:grpSp>
          <p:nvGrpSpPr>
            <p:cNvPr id="31760" name="Group 61"/>
            <p:cNvGrpSpPr/>
            <p:nvPr/>
          </p:nvGrpSpPr>
          <p:grpSpPr bwMode="auto">
            <a:xfrm>
              <a:off x="4368" y="1344"/>
              <a:ext cx="576" cy="1536"/>
              <a:chOff x="4368" y="1344"/>
              <a:chExt cx="576" cy="1536"/>
            </a:xfrm>
          </p:grpSpPr>
          <p:grpSp>
            <p:nvGrpSpPr>
              <p:cNvPr id="31764" name="Group 13"/>
              <p:cNvGrpSpPr/>
              <p:nvPr/>
            </p:nvGrpSpPr>
            <p:grpSpPr bwMode="auto">
              <a:xfrm>
                <a:off x="4368" y="1392"/>
                <a:ext cx="576" cy="1488"/>
                <a:chOff x="4032" y="1680"/>
                <a:chExt cx="576" cy="1488"/>
              </a:xfrm>
            </p:grpSpPr>
            <p:sp>
              <p:nvSpPr>
                <p:cNvPr id="31768" name="Line 14"/>
                <p:cNvSpPr>
                  <a:spLocks noChangeShapeType="1"/>
                </p:cNvSpPr>
                <p:nvPr/>
              </p:nvSpPr>
              <p:spPr bwMode="auto">
                <a:xfrm>
                  <a:off x="4608" y="1680"/>
                  <a:ext cx="0" cy="1488"/>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9" name="Line 15"/>
                <p:cNvSpPr>
                  <a:spLocks noChangeShapeType="1"/>
                </p:cNvSpPr>
                <p:nvPr/>
              </p:nvSpPr>
              <p:spPr bwMode="auto">
                <a:xfrm>
                  <a:off x="4032" y="1680"/>
                  <a:ext cx="0" cy="1488"/>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765" name="Line 17"/>
              <p:cNvSpPr>
                <a:spLocks noChangeShapeType="1"/>
              </p:cNvSpPr>
              <p:nvPr/>
            </p:nvSpPr>
            <p:spPr bwMode="auto">
              <a:xfrm>
                <a:off x="4752" y="1536"/>
                <a:ext cx="192" cy="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6" name="Line 18"/>
              <p:cNvSpPr>
                <a:spLocks noChangeShapeType="1"/>
              </p:cNvSpPr>
              <p:nvPr/>
            </p:nvSpPr>
            <p:spPr bwMode="auto">
              <a:xfrm>
                <a:off x="4368" y="1536"/>
                <a:ext cx="192" cy="0"/>
              </a:xfrm>
              <a:prstGeom prst="line">
                <a:avLst/>
              </a:prstGeom>
              <a:noFill/>
              <a:ln w="28575">
                <a:solidFill>
                  <a:schemeClr val="accent2"/>
                </a:solidFill>
                <a:round/>
                <a:headEnd type="triangle"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7" name="Line 21"/>
              <p:cNvSpPr>
                <a:spLocks noChangeShapeType="1"/>
              </p:cNvSpPr>
              <p:nvPr/>
            </p:nvSpPr>
            <p:spPr bwMode="auto">
              <a:xfrm>
                <a:off x="4656" y="1344"/>
                <a:ext cx="0" cy="1536"/>
              </a:xfrm>
              <a:prstGeom prst="line">
                <a:avLst/>
              </a:prstGeom>
              <a:noFill/>
              <a:ln w="28575">
                <a:solidFill>
                  <a:schemeClr val="accent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761" name="Text Box 55"/>
            <p:cNvSpPr txBox="1">
              <a:spLocks noChangeArrowheads="1"/>
            </p:cNvSpPr>
            <p:nvPr/>
          </p:nvSpPr>
          <p:spPr bwMode="auto">
            <a:xfrm>
              <a:off x="4524" y="13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endParaRPr lang="en-US" altLang="zh-CN" sz="2800" i="1">
                <a:solidFill>
                  <a:schemeClr val="accent2"/>
                </a:solidFill>
              </a:endParaRPr>
            </a:p>
          </p:txBody>
        </p:sp>
        <p:graphicFrame>
          <p:nvGraphicFramePr>
            <p:cNvPr id="31762" name="Object 4"/>
            <p:cNvGraphicFramePr>
              <a:graphicFrameLocks noChangeAspect="1"/>
            </p:cNvGraphicFramePr>
            <p:nvPr/>
          </p:nvGraphicFramePr>
          <p:xfrm>
            <a:off x="4696" y="2113"/>
            <a:ext cx="248" cy="287"/>
          </p:xfrm>
          <a:graphic>
            <a:graphicData uri="http://schemas.openxmlformats.org/presentationml/2006/ole">
              <mc:AlternateContent xmlns:mc="http://schemas.openxmlformats.org/markup-compatibility/2006">
                <mc:Choice xmlns:v="urn:schemas-microsoft-com:vml" Requires="v">
                  <p:oleObj spid="_x0000_s32122" name="Equation" r:id="rId7" imgW="368300" imgH="457200" progId="Equation.3">
                    <p:embed/>
                  </p:oleObj>
                </mc:Choice>
                <mc:Fallback>
                  <p:oleObj name="Equation" r:id="rId7" imgW="368300" imgH="4572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6" y="2113"/>
                          <a:ext cx="24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3" name="Object 5"/>
            <p:cNvGraphicFramePr>
              <a:graphicFrameLocks noChangeAspect="1"/>
            </p:cNvGraphicFramePr>
            <p:nvPr/>
          </p:nvGraphicFramePr>
          <p:xfrm>
            <a:off x="4416" y="1777"/>
            <a:ext cx="208" cy="287"/>
          </p:xfrm>
          <a:graphic>
            <a:graphicData uri="http://schemas.openxmlformats.org/presentationml/2006/ole">
              <mc:AlternateContent xmlns:mc="http://schemas.openxmlformats.org/markup-compatibility/2006">
                <mc:Choice xmlns:v="urn:schemas-microsoft-com:vml" Requires="v">
                  <p:oleObj spid="_x0000_s32123" name="公式" r:id="rId9" imgW="292100" imgH="457200" progId="Equation.3">
                    <p:embed/>
                  </p:oleObj>
                </mc:Choice>
                <mc:Fallback>
                  <p:oleObj name="公式" r:id="rId9" imgW="292100" imgH="4572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 y="1777"/>
                          <a:ext cx="20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4875" name="Text Box 59"/>
          <p:cNvSpPr txBox="1">
            <a:spLocks noChangeArrowheads="1"/>
          </p:cNvSpPr>
          <p:nvPr/>
        </p:nvSpPr>
        <p:spPr bwMode="auto">
          <a:xfrm>
            <a:off x="7283450" y="3886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S</a:t>
            </a:r>
            <a:endParaRPr lang="en-US" altLang="zh-CN" sz="2400" i="1">
              <a:solidFill>
                <a:schemeClr val="accent2"/>
              </a:solidFill>
            </a:endParaRPr>
          </a:p>
        </p:txBody>
      </p:sp>
      <p:grpSp>
        <p:nvGrpSpPr>
          <p:cNvPr id="6" name="Group 69"/>
          <p:cNvGrpSpPr/>
          <p:nvPr/>
        </p:nvGrpSpPr>
        <p:grpSpPr bwMode="auto">
          <a:xfrm>
            <a:off x="6292850" y="4495800"/>
            <a:ext cx="2724150" cy="533400"/>
            <a:chOff x="3840" y="2832"/>
            <a:chExt cx="1716" cy="336"/>
          </a:xfrm>
        </p:grpSpPr>
        <p:sp>
          <p:nvSpPr>
            <p:cNvPr id="31757" name="Line 22"/>
            <p:cNvSpPr>
              <a:spLocks noChangeShapeType="1"/>
            </p:cNvSpPr>
            <p:nvPr/>
          </p:nvSpPr>
          <p:spPr bwMode="auto">
            <a:xfrm>
              <a:off x="3840" y="2880"/>
              <a:ext cx="1680" cy="0"/>
            </a:xfrm>
            <a:prstGeom prst="line">
              <a:avLst/>
            </a:prstGeom>
            <a:noFill/>
            <a:ln w="28575">
              <a:solidFill>
                <a:schemeClr val="accent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8" name="Text Box 58"/>
            <p:cNvSpPr txBox="1">
              <a:spLocks noChangeArrowheads="1"/>
            </p:cNvSpPr>
            <p:nvPr/>
          </p:nvSpPr>
          <p:spPr bwMode="auto">
            <a:xfrm>
              <a:off x="5328" y="28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x</a:t>
              </a:r>
              <a:endParaRPr lang="en-US" altLang="zh-CN" sz="2800" i="1">
                <a:solidFill>
                  <a:schemeClr val="accent2"/>
                </a:solidFill>
              </a:endParaRPr>
            </a:p>
          </p:txBody>
        </p:sp>
        <p:sp>
          <p:nvSpPr>
            <p:cNvPr id="31759" name="Text Box 60"/>
            <p:cNvSpPr txBox="1">
              <a:spLocks noChangeArrowheads="1"/>
            </p:cNvSpPr>
            <p:nvPr/>
          </p:nvSpPr>
          <p:spPr bwMode="auto">
            <a:xfrm>
              <a:off x="4560" y="284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0</a:t>
              </a:r>
              <a:endParaRPr lang="en-US" altLang="zh-CN" sz="2800">
                <a:solidFill>
                  <a:schemeClr val="accent2"/>
                </a:solidFill>
              </a:endParaRPr>
            </a:p>
          </p:txBody>
        </p:sp>
      </p:grpSp>
      <p:sp>
        <p:nvSpPr>
          <p:cNvPr id="34878" name="Line 62"/>
          <p:cNvSpPr>
            <a:spLocks noChangeShapeType="1"/>
          </p:cNvSpPr>
          <p:nvPr/>
        </p:nvSpPr>
        <p:spPr bwMode="auto">
          <a:xfrm>
            <a:off x="7893050" y="4267200"/>
            <a:ext cx="0" cy="304800"/>
          </a:xfrm>
          <a:prstGeom prst="line">
            <a:avLst/>
          </a:prstGeom>
          <a:noFill/>
          <a:ln w="28575">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9" name="Text Box 63"/>
          <p:cNvSpPr txBox="1">
            <a:spLocks noChangeArrowheads="1"/>
          </p:cNvSpPr>
          <p:nvPr/>
        </p:nvSpPr>
        <p:spPr bwMode="auto">
          <a:xfrm>
            <a:off x="7740650" y="44338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x</a:t>
            </a:r>
            <a:endParaRPr lang="en-US" altLang="zh-CN" sz="2800" i="1">
              <a:solidFill>
                <a:schemeClr val="accent2"/>
              </a:solidFill>
            </a:endParaRPr>
          </a:p>
        </p:txBody>
      </p:sp>
      <p:sp>
        <p:nvSpPr>
          <p:cNvPr id="22544" name="Text Box 34"/>
          <p:cNvSpPr txBox="1">
            <a:spLocks noChangeArrowheads="1"/>
          </p:cNvSpPr>
          <p:nvPr/>
        </p:nvSpPr>
        <p:spPr bwMode="auto">
          <a:xfrm>
            <a:off x="71438" y="1773238"/>
            <a:ext cx="6372225"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chemeClr val="accent2"/>
                </a:solidFill>
              </a:rPr>
              <a:t>带电平板可以看做是无数个无限大的自由电荷平面叠加，都关于板正中间呈现对称分布。</a:t>
            </a:r>
            <a:endParaRPr lang="en-US" altLang="zh-CN" sz="2800">
              <a:solidFill>
                <a:schemeClr val="accent2"/>
              </a:solidFill>
            </a:endParaRPr>
          </a:p>
          <a:p>
            <a:pPr algn="just" eaLnBrk="1" hangingPunct="1">
              <a:spcBef>
                <a:spcPct val="0"/>
              </a:spcBef>
              <a:buFontTx/>
              <a:buNone/>
            </a:pPr>
            <a:r>
              <a:rPr lang="zh-CN" altLang="en-US" sz="2800">
                <a:solidFill>
                  <a:schemeClr val="accent2"/>
                </a:solidFill>
              </a:rPr>
              <a:t>自由电荷产生的电场被看做是外电场，电介质受外电场极化之后产生束缚电荷，束缚电荷和自由电荷产生的合场强就是平板内外电场。</a:t>
            </a:r>
            <a:endParaRPr lang="en-US" altLang="zh-CN" sz="2800">
              <a:solidFill>
                <a:schemeClr val="accent2"/>
              </a:solidFill>
            </a:endParaRPr>
          </a:p>
          <a:p>
            <a:pPr algn="just" eaLnBrk="1" hangingPunct="1">
              <a:spcBef>
                <a:spcPct val="0"/>
              </a:spcBef>
              <a:buFontTx/>
              <a:buNone/>
            </a:pPr>
            <a:r>
              <a:rPr lang="zh-CN" altLang="en-US" sz="2800">
                <a:solidFill>
                  <a:schemeClr val="accent2"/>
                </a:solidFill>
              </a:rPr>
              <a:t>很容易得知自由电荷产生的外电场在平板内外的场强方向是指向板外两侧。</a:t>
            </a:r>
            <a:endParaRPr lang="en-US" altLang="zh-CN" sz="2800">
              <a:solidFill>
                <a:schemeClr val="accent2"/>
              </a:solidFill>
            </a:endParaRPr>
          </a:p>
          <a:p>
            <a:pPr algn="just" eaLnBrk="1" hangingPunct="1">
              <a:spcBef>
                <a:spcPct val="0"/>
              </a:spcBef>
              <a:buFontTx/>
              <a:buNone/>
            </a:pPr>
            <a:r>
              <a:rPr lang="zh-CN" altLang="en-US" sz="2800">
                <a:solidFill>
                  <a:schemeClr val="accent2"/>
                </a:solidFill>
              </a:rPr>
              <a:t>束缚电荷产生的电场会削弱原有外电场，但合电场方向与外电场一致。</a:t>
            </a:r>
            <a:endParaRPr lang="en-US" altLang="zh-CN" sz="2800">
              <a:solidFill>
                <a:schemeClr val="accent2"/>
              </a:solidFill>
            </a:endParaRPr>
          </a:p>
        </p:txBody>
      </p:sp>
      <p:sp>
        <p:nvSpPr>
          <p:cNvPr id="31756"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(29)</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34868"/>
                                        </p:tgtEl>
                                        <p:attrNameLst>
                                          <p:attrName>style.visibility</p:attrName>
                                        </p:attrNameLst>
                                      </p:cBhvr>
                                      <p:to>
                                        <p:strVal val="visible"/>
                                      </p:to>
                                    </p:set>
                                    <p:animEffect transition="in" filter="strips(upRight)">
                                      <p:cBhvr>
                                        <p:cTn id="12" dur="500"/>
                                        <p:tgtEl>
                                          <p:spTgt spid="34868"/>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879"/>
                                        </p:tgtEl>
                                        <p:attrNameLst>
                                          <p:attrName>style.visibility</p:attrName>
                                        </p:attrNameLst>
                                      </p:cBhvr>
                                      <p:to>
                                        <p:strVal val="visible"/>
                                      </p:to>
                                    </p:set>
                                    <p:animEffect transition="in" filter="wipe(left)">
                                      <p:cBhvr>
                                        <p:cTn id="27" dur="500"/>
                                        <p:tgtEl>
                                          <p:spTgt spid="34879"/>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34878"/>
                                        </p:tgtEl>
                                        <p:attrNameLst>
                                          <p:attrName>style.visibility</p:attrName>
                                        </p:attrNameLst>
                                      </p:cBhvr>
                                      <p:to>
                                        <p:strVal val="visible"/>
                                      </p:to>
                                    </p:set>
                                    <p:animEffect transition="in" filter="wipe(down)">
                                      <p:cBhvr>
                                        <p:cTn id="31" dur="500"/>
                                        <p:tgtEl>
                                          <p:spTgt spid="34878"/>
                                        </p:tgtEl>
                                      </p:cBhvr>
                                    </p:animEffect>
                                  </p:childTnLst>
                                </p:cTn>
                              </p:par>
                            </p:childTnLst>
                          </p:cTn>
                        </p:par>
                        <p:par>
                          <p:cTn id="32" fill="hold">
                            <p:stCondLst>
                              <p:cond delay="1000"/>
                            </p:stCondLst>
                            <p:childTnLst>
                              <p:par>
                                <p:cTn id="33" presetID="23" presetClass="entr" presetSubtype="16" fill="hold" grpId="0" nodeType="afterEffect">
                                  <p:stCondLst>
                                    <p:cond delay="0"/>
                                  </p:stCondLst>
                                  <p:childTnLst>
                                    <p:set>
                                      <p:cBhvr>
                                        <p:cTn id="34" dur="1" fill="hold">
                                          <p:stCondLst>
                                            <p:cond delay="0"/>
                                          </p:stCondLst>
                                        </p:cTn>
                                        <p:tgtEl>
                                          <p:spTgt spid="34851"/>
                                        </p:tgtEl>
                                        <p:attrNameLst>
                                          <p:attrName>style.visibility</p:attrName>
                                        </p:attrNameLst>
                                      </p:cBhvr>
                                      <p:to>
                                        <p:strVal val="visible"/>
                                      </p:to>
                                    </p:set>
                                    <p:anim calcmode="lin" valueType="num">
                                      <p:cBhvr>
                                        <p:cTn id="35" dur="500" fill="hold"/>
                                        <p:tgtEl>
                                          <p:spTgt spid="34851"/>
                                        </p:tgtEl>
                                        <p:attrNameLst>
                                          <p:attrName>ppt_w</p:attrName>
                                        </p:attrNameLst>
                                      </p:cBhvr>
                                      <p:tavLst>
                                        <p:tav tm="0">
                                          <p:val>
                                            <p:fltVal val="0"/>
                                          </p:val>
                                        </p:tav>
                                        <p:tav tm="100000">
                                          <p:val>
                                            <p:strVal val="#ppt_w"/>
                                          </p:val>
                                        </p:tav>
                                      </p:tavLst>
                                    </p:anim>
                                    <p:anim calcmode="lin" valueType="num">
                                      <p:cBhvr>
                                        <p:cTn id="36" dur="500" fill="hold"/>
                                        <p:tgtEl>
                                          <p:spTgt spid="34851"/>
                                        </p:tgtEl>
                                        <p:attrNameLst>
                                          <p:attrName>ppt_h</p:attrName>
                                        </p:attrNameLst>
                                      </p:cBhvr>
                                      <p:tavLst>
                                        <p:tav tm="0">
                                          <p:val>
                                            <p:fltVal val="0"/>
                                          </p:val>
                                        </p:tav>
                                        <p:tav tm="100000">
                                          <p:val>
                                            <p:strVal val="#ppt_h"/>
                                          </p:val>
                                        </p:tav>
                                      </p:tavLst>
                                    </p:anim>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34875"/>
                                        </p:tgtEl>
                                        <p:attrNameLst>
                                          <p:attrName>style.visibility</p:attrName>
                                        </p:attrNameLst>
                                      </p:cBhvr>
                                      <p:to>
                                        <p:strVal val="visible"/>
                                      </p:to>
                                    </p:set>
                                    <p:animEffect transition="in" filter="wipe(left)">
                                      <p:cBhvr>
                                        <p:cTn id="40" dur="500"/>
                                        <p:tgtEl>
                                          <p:spTgt spid="34875"/>
                                        </p:tgtEl>
                                      </p:cBhvr>
                                    </p:animEffect>
                                  </p:childTnLst>
                                </p:cTn>
                              </p:par>
                            </p:childTnLst>
                          </p:cTn>
                        </p:par>
                      </p:childTnLst>
                    </p:cTn>
                  </p:par>
                  <p:par>
                    <p:cTn id="41" fill="hold">
                      <p:stCondLst>
                        <p:cond delay="indefinite"/>
                      </p:stCondLst>
                      <p:childTnLst>
                        <p:par>
                          <p:cTn id="42" fill="hold">
                            <p:stCondLst>
                              <p:cond delay="0"/>
                            </p:stCondLst>
                            <p:childTnLst>
                              <p:par>
                                <p:cTn id="43" presetID="17" presetClass="entr" presetSubtype="8" fill="hold" grpId="0" nodeType="clickEffect">
                                  <p:stCondLst>
                                    <p:cond delay="0"/>
                                  </p:stCondLst>
                                  <p:childTnLst>
                                    <p:set>
                                      <p:cBhvr>
                                        <p:cTn id="44" dur="1" fill="hold">
                                          <p:stCondLst>
                                            <p:cond delay="0"/>
                                          </p:stCondLst>
                                        </p:cTn>
                                        <p:tgtEl>
                                          <p:spTgt spid="34857"/>
                                        </p:tgtEl>
                                        <p:attrNameLst>
                                          <p:attrName>style.visibility</p:attrName>
                                        </p:attrNameLst>
                                      </p:cBhvr>
                                      <p:to>
                                        <p:strVal val="visible"/>
                                      </p:to>
                                    </p:set>
                                    <p:anim calcmode="lin" valueType="num">
                                      <p:cBhvr>
                                        <p:cTn id="45" dur="500" fill="hold"/>
                                        <p:tgtEl>
                                          <p:spTgt spid="34857"/>
                                        </p:tgtEl>
                                        <p:attrNameLst>
                                          <p:attrName>ppt_x</p:attrName>
                                        </p:attrNameLst>
                                      </p:cBhvr>
                                      <p:tavLst>
                                        <p:tav tm="0">
                                          <p:val>
                                            <p:strVal val="#ppt_x-#ppt_w/2"/>
                                          </p:val>
                                        </p:tav>
                                        <p:tav tm="100000">
                                          <p:val>
                                            <p:strVal val="#ppt_x"/>
                                          </p:val>
                                        </p:tav>
                                      </p:tavLst>
                                    </p:anim>
                                    <p:anim calcmode="lin" valueType="num">
                                      <p:cBhvr>
                                        <p:cTn id="46" dur="500" fill="hold"/>
                                        <p:tgtEl>
                                          <p:spTgt spid="34857"/>
                                        </p:tgtEl>
                                        <p:attrNameLst>
                                          <p:attrName>ppt_y</p:attrName>
                                        </p:attrNameLst>
                                      </p:cBhvr>
                                      <p:tavLst>
                                        <p:tav tm="0">
                                          <p:val>
                                            <p:strVal val="#ppt_y"/>
                                          </p:val>
                                        </p:tav>
                                        <p:tav tm="100000">
                                          <p:val>
                                            <p:strVal val="#ppt_y"/>
                                          </p:val>
                                        </p:tav>
                                      </p:tavLst>
                                    </p:anim>
                                    <p:anim calcmode="lin" valueType="num">
                                      <p:cBhvr>
                                        <p:cTn id="47" dur="500" fill="hold"/>
                                        <p:tgtEl>
                                          <p:spTgt spid="34857"/>
                                        </p:tgtEl>
                                        <p:attrNameLst>
                                          <p:attrName>ppt_w</p:attrName>
                                        </p:attrNameLst>
                                      </p:cBhvr>
                                      <p:tavLst>
                                        <p:tav tm="0">
                                          <p:val>
                                            <p:fltVal val="0"/>
                                          </p:val>
                                        </p:tav>
                                        <p:tav tm="100000">
                                          <p:val>
                                            <p:strVal val="#ppt_w"/>
                                          </p:val>
                                        </p:tav>
                                      </p:tavLst>
                                    </p:anim>
                                    <p:anim calcmode="lin" valueType="num">
                                      <p:cBhvr>
                                        <p:cTn id="48" dur="500" fill="hold"/>
                                        <p:tgtEl>
                                          <p:spTgt spid="3485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2544"/>
                                        </p:tgtEl>
                                        <p:attrNameLst>
                                          <p:attrName>style.visibility</p:attrName>
                                        </p:attrNameLst>
                                      </p:cBhvr>
                                      <p:to>
                                        <p:strVal val="visible"/>
                                      </p:to>
                                    </p:set>
                                    <p:animEffect transition="in" filter="blinds(horizontal)">
                                      <p:cBhvr>
                                        <p:cTn id="53" dur="500"/>
                                        <p:tgtEl>
                                          <p:spTgt spid="2254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2544">
                                            <p:txEl>
                                              <p:pRg st="0" end="0"/>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2544">
                                            <p:txEl>
                                              <p:pRg st="1" end="1"/>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2544">
                                            <p:txEl>
                                              <p:pRg st="2" end="2"/>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25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51" grpId="0" animBg="1"/>
      <p:bldP spid="34857" grpId="0" animBg="1" autoUpdateAnimBg="0"/>
      <p:bldP spid="34868" grpId="0" animBg="1"/>
      <p:bldP spid="34875" grpId="0" autoUpdateAnimBg="0"/>
      <p:bldP spid="34878" grpId="0" animBg="1"/>
      <p:bldP spid="34879" grpId="0" autoUpdateAnimBg="0"/>
      <p:bldP spid="2254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51" name="Rectangle 35"/>
          <p:cNvSpPr>
            <a:spLocks noChangeArrowheads="1"/>
          </p:cNvSpPr>
          <p:nvPr/>
        </p:nvSpPr>
        <p:spPr bwMode="auto">
          <a:xfrm>
            <a:off x="7086600" y="3886200"/>
            <a:ext cx="609600" cy="381000"/>
          </a:xfrm>
          <a:prstGeom prst="rect">
            <a:avLst/>
          </a:prstGeom>
          <a:noFill/>
          <a:ln w="28575">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4857" name="AutoShape 41"/>
          <p:cNvSpPr>
            <a:spLocks noChangeArrowheads="1"/>
          </p:cNvSpPr>
          <p:nvPr/>
        </p:nvSpPr>
        <p:spPr bwMode="auto">
          <a:xfrm>
            <a:off x="8229600" y="3429000"/>
            <a:ext cx="609600" cy="685800"/>
          </a:xfrm>
          <a:prstGeom prst="wedgeEllipseCallout">
            <a:avLst>
              <a:gd name="adj1" fmla="val -128384"/>
              <a:gd name="adj2" fmla="val 39352"/>
            </a:avLst>
          </a:prstGeom>
          <a:noFill/>
          <a:ln w="28575">
            <a:solidFill>
              <a:srgbClr val="0000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a:spcBef>
                <a:spcPct val="0"/>
              </a:spcBef>
              <a:buFontTx/>
              <a:buNone/>
            </a:pPr>
            <a:r>
              <a:rPr lang="en-US" altLang="zh-CN" sz="2400" i="1">
                <a:solidFill>
                  <a:schemeClr val="accent2"/>
                </a:solidFill>
              </a:rPr>
              <a:t>S</a:t>
            </a:r>
            <a:r>
              <a:rPr lang="en-US" altLang="zh-CN" sz="2400" baseline="-25000">
                <a:solidFill>
                  <a:schemeClr val="accent2"/>
                </a:solidFill>
              </a:rPr>
              <a:t>0</a:t>
            </a:r>
            <a:endParaRPr lang="en-US" altLang="zh-CN" sz="2400" baseline="-25000">
              <a:solidFill>
                <a:schemeClr val="accent2"/>
              </a:solidFill>
            </a:endParaRPr>
          </a:p>
        </p:txBody>
      </p:sp>
      <p:sp>
        <p:nvSpPr>
          <p:cNvPr id="34868" name="Rectangle 52"/>
          <p:cNvSpPr>
            <a:spLocks noChangeArrowheads="1"/>
          </p:cNvSpPr>
          <p:nvPr/>
        </p:nvSpPr>
        <p:spPr bwMode="auto">
          <a:xfrm>
            <a:off x="0" y="16764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2" name="Group 76"/>
          <p:cNvGrpSpPr/>
          <p:nvPr/>
        </p:nvGrpSpPr>
        <p:grpSpPr bwMode="auto">
          <a:xfrm>
            <a:off x="304800" y="228600"/>
            <a:ext cx="8229600" cy="1373188"/>
            <a:chOff x="192" y="144"/>
            <a:chExt cx="5184" cy="865"/>
          </a:xfrm>
        </p:grpSpPr>
        <p:sp>
          <p:nvSpPr>
            <p:cNvPr id="32799" name="Rectangle 2"/>
            <p:cNvSpPr>
              <a:spLocks noChangeArrowheads="1"/>
            </p:cNvSpPr>
            <p:nvPr/>
          </p:nvSpPr>
          <p:spPr bwMode="auto">
            <a:xfrm>
              <a:off x="192" y="144"/>
              <a:ext cx="5184"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a:spcBef>
                  <a:spcPct val="50000"/>
                </a:spcBef>
                <a:buFontTx/>
                <a:buNone/>
              </a:pPr>
              <a:r>
                <a:rPr lang="zh-CN" altLang="en-US" sz="2800">
                  <a:solidFill>
                    <a:schemeClr val="accent2"/>
                  </a:solidFill>
                  <a:latin typeface="宋体" pitchFamily="2" charset="-122"/>
                </a:rPr>
                <a:t>例</a:t>
              </a:r>
              <a:r>
                <a:rPr lang="en-US" altLang="zh-CN" sz="2800">
                  <a:solidFill>
                    <a:schemeClr val="accent2"/>
                  </a:solidFill>
                </a:rPr>
                <a:t>4</a:t>
              </a:r>
              <a:r>
                <a:rPr lang="zh-CN" altLang="en-US" sz="2800">
                  <a:solidFill>
                    <a:schemeClr val="accent2"/>
                  </a:solidFill>
                  <a:latin typeface="宋体" pitchFamily="2" charset="-122"/>
                </a:rPr>
                <a:t>：一无限大各向同性均匀介质平板厚度为</a:t>
              </a:r>
              <a:r>
                <a:rPr lang="en-US" altLang="zh-CN" sz="2800" i="1">
                  <a:solidFill>
                    <a:schemeClr val="accent2"/>
                  </a:solidFill>
                </a:rPr>
                <a:t>d</a:t>
              </a:r>
              <a:r>
                <a:rPr lang="zh-CN" altLang="en-US" sz="2800">
                  <a:solidFill>
                    <a:schemeClr val="accent2"/>
                  </a:solidFill>
                </a:rPr>
                <a:t>，相对介电常量为   ，</a:t>
              </a:r>
              <a:r>
                <a:rPr lang="zh-CN" altLang="en-US" sz="2800">
                  <a:solidFill>
                    <a:schemeClr val="accent2"/>
                  </a:solidFill>
                  <a:latin typeface="宋体" pitchFamily="2" charset="-122"/>
                </a:rPr>
                <a:t>内部均匀分布体电荷密度为   </a:t>
              </a:r>
              <a:r>
                <a:rPr lang="zh-CN" altLang="en-US" sz="2800">
                  <a:solidFill>
                    <a:schemeClr val="accent2"/>
                  </a:solidFill>
                </a:rPr>
                <a:t>的自由电荷。</a:t>
              </a:r>
              <a:r>
                <a:rPr lang="zh-CN" altLang="en-US" sz="2800">
                  <a:solidFill>
                    <a:schemeClr val="accent2"/>
                  </a:solidFill>
                  <a:latin typeface="宋体" pitchFamily="2" charset="-122"/>
                </a:rPr>
                <a:t>求：介质板内、外的       。</a:t>
              </a:r>
              <a:endParaRPr lang="zh-CN" altLang="en-US" sz="2800">
                <a:solidFill>
                  <a:schemeClr val="accent2"/>
                </a:solidFill>
                <a:latin typeface="宋体" pitchFamily="2" charset="-122"/>
              </a:endParaRPr>
            </a:p>
          </p:txBody>
        </p:sp>
        <p:graphicFrame>
          <p:nvGraphicFramePr>
            <p:cNvPr id="32800" name="Object 6"/>
            <p:cNvGraphicFramePr>
              <a:graphicFrameLocks noChangeAspect="1"/>
            </p:cNvGraphicFramePr>
            <p:nvPr/>
          </p:nvGraphicFramePr>
          <p:xfrm>
            <a:off x="4792" y="432"/>
            <a:ext cx="248" cy="287"/>
          </p:xfrm>
          <a:graphic>
            <a:graphicData uri="http://schemas.openxmlformats.org/presentationml/2006/ole">
              <mc:AlternateContent xmlns:mc="http://schemas.openxmlformats.org/markup-compatibility/2006">
                <mc:Choice xmlns:v="urn:schemas-microsoft-com:vml" Requires="v">
                  <p:oleObj spid="_x0000_s33424" name="Equation" r:id="rId1" imgW="368300" imgH="457200" progId="Equation.3">
                    <p:embed/>
                  </p:oleObj>
                </mc:Choice>
                <mc:Fallback>
                  <p:oleObj name="Equation" r:id="rId1" imgW="368300" imgH="4572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 y="432"/>
                          <a:ext cx="24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1" name="Object 7"/>
            <p:cNvGraphicFramePr>
              <a:graphicFrameLocks noChangeAspect="1"/>
            </p:cNvGraphicFramePr>
            <p:nvPr/>
          </p:nvGraphicFramePr>
          <p:xfrm>
            <a:off x="1616" y="432"/>
            <a:ext cx="208" cy="287"/>
          </p:xfrm>
          <a:graphic>
            <a:graphicData uri="http://schemas.openxmlformats.org/presentationml/2006/ole">
              <mc:AlternateContent xmlns:mc="http://schemas.openxmlformats.org/markup-compatibility/2006">
                <mc:Choice xmlns:v="urn:schemas-microsoft-com:vml" Requires="v">
                  <p:oleObj spid="_x0000_s33425" name="公式" r:id="rId3" imgW="292100" imgH="457200" progId="Equation.3">
                    <p:embed/>
                  </p:oleObj>
                </mc:Choice>
                <mc:Fallback>
                  <p:oleObj name="公式" r:id="rId3" imgW="292100" imgH="457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 y="432"/>
                          <a:ext cx="20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2" name="Object 8"/>
            <p:cNvGraphicFramePr>
              <a:graphicFrameLocks noChangeAspect="1"/>
            </p:cNvGraphicFramePr>
            <p:nvPr/>
          </p:nvGraphicFramePr>
          <p:xfrm>
            <a:off x="3443" y="720"/>
            <a:ext cx="752" cy="287"/>
          </p:xfrm>
          <a:graphic>
            <a:graphicData uri="http://schemas.openxmlformats.org/presentationml/2006/ole">
              <mc:AlternateContent xmlns:mc="http://schemas.openxmlformats.org/markup-compatibility/2006">
                <mc:Choice xmlns:v="urn:schemas-microsoft-com:vml" Requires="v">
                  <p:oleObj spid="_x0000_s33426" name="Equation" r:id="rId5" imgW="1435100" imgH="457200" progId="Equation.3">
                    <p:embed/>
                  </p:oleObj>
                </mc:Choice>
                <mc:Fallback>
                  <p:oleObj name="Equation" r:id="rId5" imgW="1435100" imgH="457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3" y="720"/>
                          <a:ext cx="752"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64"/>
          <p:cNvGrpSpPr/>
          <p:nvPr/>
        </p:nvGrpSpPr>
        <p:grpSpPr bwMode="auto">
          <a:xfrm>
            <a:off x="6934200" y="2133600"/>
            <a:ext cx="914400" cy="2438400"/>
            <a:chOff x="4368" y="1344"/>
            <a:chExt cx="576" cy="1536"/>
          </a:xfrm>
        </p:grpSpPr>
        <p:grpSp>
          <p:nvGrpSpPr>
            <p:cNvPr id="32789" name="Group 61"/>
            <p:cNvGrpSpPr/>
            <p:nvPr/>
          </p:nvGrpSpPr>
          <p:grpSpPr bwMode="auto">
            <a:xfrm>
              <a:off x="4368" y="1344"/>
              <a:ext cx="576" cy="1536"/>
              <a:chOff x="4368" y="1344"/>
              <a:chExt cx="576" cy="1536"/>
            </a:xfrm>
          </p:grpSpPr>
          <p:grpSp>
            <p:nvGrpSpPr>
              <p:cNvPr id="32793" name="Group 13"/>
              <p:cNvGrpSpPr/>
              <p:nvPr/>
            </p:nvGrpSpPr>
            <p:grpSpPr bwMode="auto">
              <a:xfrm>
                <a:off x="4368" y="1392"/>
                <a:ext cx="576" cy="1488"/>
                <a:chOff x="4032" y="1680"/>
                <a:chExt cx="576" cy="1488"/>
              </a:xfrm>
            </p:grpSpPr>
            <p:sp>
              <p:nvSpPr>
                <p:cNvPr id="32797" name="Line 14"/>
                <p:cNvSpPr>
                  <a:spLocks noChangeShapeType="1"/>
                </p:cNvSpPr>
                <p:nvPr/>
              </p:nvSpPr>
              <p:spPr bwMode="auto">
                <a:xfrm>
                  <a:off x="4608" y="1680"/>
                  <a:ext cx="0" cy="1488"/>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8" name="Line 15"/>
                <p:cNvSpPr>
                  <a:spLocks noChangeShapeType="1"/>
                </p:cNvSpPr>
                <p:nvPr/>
              </p:nvSpPr>
              <p:spPr bwMode="auto">
                <a:xfrm>
                  <a:off x="4032" y="1680"/>
                  <a:ext cx="0" cy="1488"/>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794" name="Line 17"/>
              <p:cNvSpPr>
                <a:spLocks noChangeShapeType="1"/>
              </p:cNvSpPr>
              <p:nvPr/>
            </p:nvSpPr>
            <p:spPr bwMode="auto">
              <a:xfrm>
                <a:off x="4752" y="1536"/>
                <a:ext cx="192" cy="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5" name="Line 18"/>
              <p:cNvSpPr>
                <a:spLocks noChangeShapeType="1"/>
              </p:cNvSpPr>
              <p:nvPr/>
            </p:nvSpPr>
            <p:spPr bwMode="auto">
              <a:xfrm>
                <a:off x="4368" y="1536"/>
                <a:ext cx="192" cy="0"/>
              </a:xfrm>
              <a:prstGeom prst="line">
                <a:avLst/>
              </a:prstGeom>
              <a:noFill/>
              <a:ln w="28575">
                <a:solidFill>
                  <a:schemeClr val="accent2"/>
                </a:solidFill>
                <a:round/>
                <a:headEnd type="triangle"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6" name="Line 21"/>
              <p:cNvSpPr>
                <a:spLocks noChangeShapeType="1"/>
              </p:cNvSpPr>
              <p:nvPr/>
            </p:nvSpPr>
            <p:spPr bwMode="auto">
              <a:xfrm>
                <a:off x="4656" y="1344"/>
                <a:ext cx="0" cy="1536"/>
              </a:xfrm>
              <a:prstGeom prst="line">
                <a:avLst/>
              </a:prstGeom>
              <a:noFill/>
              <a:ln w="28575">
                <a:solidFill>
                  <a:schemeClr val="accent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790" name="Text Box 55"/>
            <p:cNvSpPr txBox="1">
              <a:spLocks noChangeArrowheads="1"/>
            </p:cNvSpPr>
            <p:nvPr/>
          </p:nvSpPr>
          <p:spPr bwMode="auto">
            <a:xfrm>
              <a:off x="4524" y="13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endParaRPr lang="en-US" altLang="zh-CN" sz="2800" i="1">
                <a:solidFill>
                  <a:schemeClr val="accent2"/>
                </a:solidFill>
              </a:endParaRPr>
            </a:p>
          </p:txBody>
        </p:sp>
        <p:graphicFrame>
          <p:nvGraphicFramePr>
            <p:cNvPr id="32791" name="Object 4"/>
            <p:cNvGraphicFramePr>
              <a:graphicFrameLocks noChangeAspect="1"/>
            </p:cNvGraphicFramePr>
            <p:nvPr/>
          </p:nvGraphicFramePr>
          <p:xfrm>
            <a:off x="4696" y="2113"/>
            <a:ext cx="248" cy="287"/>
          </p:xfrm>
          <a:graphic>
            <a:graphicData uri="http://schemas.openxmlformats.org/presentationml/2006/ole">
              <mc:AlternateContent xmlns:mc="http://schemas.openxmlformats.org/markup-compatibility/2006">
                <mc:Choice xmlns:v="urn:schemas-microsoft-com:vml" Requires="v">
                  <p:oleObj spid="_x0000_s33427" name="Equation" r:id="rId7" imgW="368300" imgH="457200" progId="Equation.3">
                    <p:embed/>
                  </p:oleObj>
                </mc:Choice>
                <mc:Fallback>
                  <p:oleObj name="Equation" r:id="rId7" imgW="368300" imgH="4572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6" y="2113"/>
                          <a:ext cx="24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2" name="Object 5"/>
            <p:cNvGraphicFramePr>
              <a:graphicFrameLocks noChangeAspect="1"/>
            </p:cNvGraphicFramePr>
            <p:nvPr/>
          </p:nvGraphicFramePr>
          <p:xfrm>
            <a:off x="4416" y="1777"/>
            <a:ext cx="208" cy="287"/>
          </p:xfrm>
          <a:graphic>
            <a:graphicData uri="http://schemas.openxmlformats.org/presentationml/2006/ole">
              <mc:AlternateContent xmlns:mc="http://schemas.openxmlformats.org/markup-compatibility/2006">
                <mc:Choice xmlns:v="urn:schemas-microsoft-com:vml" Requires="v">
                  <p:oleObj spid="_x0000_s33428" name="公式" r:id="rId9" imgW="292100" imgH="457200" progId="Equation.3">
                    <p:embed/>
                  </p:oleObj>
                </mc:Choice>
                <mc:Fallback>
                  <p:oleObj name="公式" r:id="rId9" imgW="292100" imgH="4572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 y="1777"/>
                          <a:ext cx="20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4875" name="Text Box 59"/>
          <p:cNvSpPr txBox="1">
            <a:spLocks noChangeArrowheads="1"/>
          </p:cNvSpPr>
          <p:nvPr/>
        </p:nvSpPr>
        <p:spPr bwMode="auto">
          <a:xfrm>
            <a:off x="7086600" y="3886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S</a:t>
            </a:r>
            <a:endParaRPr lang="en-US" altLang="zh-CN" sz="2400" i="1">
              <a:solidFill>
                <a:schemeClr val="accent2"/>
              </a:solidFill>
            </a:endParaRPr>
          </a:p>
        </p:txBody>
      </p:sp>
      <p:grpSp>
        <p:nvGrpSpPr>
          <p:cNvPr id="6" name="Group 69"/>
          <p:cNvGrpSpPr/>
          <p:nvPr/>
        </p:nvGrpSpPr>
        <p:grpSpPr bwMode="auto">
          <a:xfrm>
            <a:off x="6096000" y="4495800"/>
            <a:ext cx="2724150" cy="533400"/>
            <a:chOff x="3840" y="2832"/>
            <a:chExt cx="1716" cy="336"/>
          </a:xfrm>
        </p:grpSpPr>
        <p:sp>
          <p:nvSpPr>
            <p:cNvPr id="32786" name="Line 22"/>
            <p:cNvSpPr>
              <a:spLocks noChangeShapeType="1"/>
            </p:cNvSpPr>
            <p:nvPr/>
          </p:nvSpPr>
          <p:spPr bwMode="auto">
            <a:xfrm>
              <a:off x="3840" y="2880"/>
              <a:ext cx="1680" cy="0"/>
            </a:xfrm>
            <a:prstGeom prst="line">
              <a:avLst/>
            </a:prstGeom>
            <a:noFill/>
            <a:ln w="28575">
              <a:solidFill>
                <a:schemeClr val="accent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7" name="Text Box 58"/>
            <p:cNvSpPr txBox="1">
              <a:spLocks noChangeArrowheads="1"/>
            </p:cNvSpPr>
            <p:nvPr/>
          </p:nvSpPr>
          <p:spPr bwMode="auto">
            <a:xfrm>
              <a:off x="5328" y="28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x</a:t>
              </a:r>
              <a:endParaRPr lang="en-US" altLang="zh-CN" sz="2800" i="1">
                <a:solidFill>
                  <a:schemeClr val="accent2"/>
                </a:solidFill>
              </a:endParaRPr>
            </a:p>
          </p:txBody>
        </p:sp>
        <p:sp>
          <p:nvSpPr>
            <p:cNvPr id="32788" name="Text Box 60"/>
            <p:cNvSpPr txBox="1">
              <a:spLocks noChangeArrowheads="1"/>
            </p:cNvSpPr>
            <p:nvPr/>
          </p:nvSpPr>
          <p:spPr bwMode="auto">
            <a:xfrm>
              <a:off x="4560" y="284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0</a:t>
              </a:r>
              <a:endParaRPr lang="en-US" altLang="zh-CN" sz="2800">
                <a:solidFill>
                  <a:schemeClr val="accent2"/>
                </a:solidFill>
              </a:endParaRPr>
            </a:p>
          </p:txBody>
        </p:sp>
      </p:grpSp>
      <p:sp>
        <p:nvSpPr>
          <p:cNvPr id="34878" name="Line 62"/>
          <p:cNvSpPr>
            <a:spLocks noChangeShapeType="1"/>
          </p:cNvSpPr>
          <p:nvPr/>
        </p:nvSpPr>
        <p:spPr bwMode="auto">
          <a:xfrm>
            <a:off x="7696200" y="4267200"/>
            <a:ext cx="0" cy="304800"/>
          </a:xfrm>
          <a:prstGeom prst="line">
            <a:avLst/>
          </a:prstGeom>
          <a:noFill/>
          <a:ln w="28575">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9" name="Text Box 63"/>
          <p:cNvSpPr txBox="1">
            <a:spLocks noChangeArrowheads="1"/>
          </p:cNvSpPr>
          <p:nvPr/>
        </p:nvSpPr>
        <p:spPr bwMode="auto">
          <a:xfrm>
            <a:off x="7543800" y="44338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x</a:t>
            </a:r>
            <a:endParaRPr lang="en-US" altLang="zh-CN" sz="2800" i="1">
              <a:solidFill>
                <a:schemeClr val="accent2"/>
              </a:solidFill>
            </a:endParaRPr>
          </a:p>
        </p:txBody>
      </p:sp>
      <p:grpSp>
        <p:nvGrpSpPr>
          <p:cNvPr id="7" name="Group 68"/>
          <p:cNvGrpSpPr/>
          <p:nvPr/>
        </p:nvGrpSpPr>
        <p:grpSpPr bwMode="auto">
          <a:xfrm>
            <a:off x="34925" y="1981200"/>
            <a:ext cx="6019800" cy="3186113"/>
            <a:chOff x="192" y="1248"/>
            <a:chExt cx="3792" cy="2007"/>
          </a:xfrm>
        </p:grpSpPr>
        <p:sp>
          <p:nvSpPr>
            <p:cNvPr id="32784" name="Rectangle 6"/>
            <p:cNvSpPr>
              <a:spLocks noChangeArrowheads="1"/>
            </p:cNvSpPr>
            <p:nvPr/>
          </p:nvSpPr>
          <p:spPr bwMode="auto">
            <a:xfrm>
              <a:off x="192" y="1248"/>
              <a:ext cx="3792" cy="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spcBef>
                  <a:spcPct val="50000"/>
                </a:spcBef>
                <a:buFontTx/>
                <a:buNone/>
              </a:pPr>
              <a:r>
                <a:rPr lang="zh-CN" altLang="en-US" sz="2800">
                  <a:solidFill>
                    <a:schemeClr val="accent2"/>
                  </a:solidFill>
                  <a:latin typeface="宋体" pitchFamily="2" charset="-122"/>
                </a:rPr>
                <a:t>解：由于电荷为面对称分布，所以           </a:t>
              </a:r>
              <a:endParaRPr lang="zh-CN" altLang="en-US" sz="2800">
                <a:solidFill>
                  <a:schemeClr val="accent2"/>
                </a:solidFill>
                <a:latin typeface="宋体" pitchFamily="2" charset="-122"/>
              </a:endParaRPr>
            </a:p>
            <a:p>
              <a:pPr>
                <a:spcBef>
                  <a:spcPct val="25000"/>
                </a:spcBef>
                <a:buFontTx/>
                <a:buNone/>
              </a:pPr>
              <a:r>
                <a:rPr lang="zh-CN" altLang="en-US" sz="2800">
                  <a:solidFill>
                    <a:schemeClr val="accent2"/>
                  </a:solidFill>
                  <a:latin typeface="宋体" pitchFamily="2" charset="-122"/>
                </a:rPr>
                <a:t>              均垂直于平板且指向  </a:t>
              </a:r>
              <a:endParaRPr lang="zh-CN" altLang="en-US" sz="2800">
                <a:solidFill>
                  <a:schemeClr val="accent2"/>
                </a:solidFill>
                <a:latin typeface="宋体" pitchFamily="2" charset="-122"/>
              </a:endParaRPr>
            </a:p>
            <a:p>
              <a:pPr>
                <a:spcBef>
                  <a:spcPct val="25000"/>
                </a:spcBef>
                <a:buFontTx/>
                <a:buNone/>
              </a:pPr>
              <a:r>
                <a:rPr lang="zh-CN" altLang="en-US" sz="2800">
                  <a:solidFill>
                    <a:schemeClr val="accent2"/>
                  </a:solidFill>
                  <a:latin typeface="宋体" pitchFamily="2" charset="-122"/>
                </a:rPr>
                <a:t>    远离平板的方向。取如图所示坐 </a:t>
              </a:r>
              <a:endParaRPr lang="zh-CN" altLang="en-US" sz="2800">
                <a:solidFill>
                  <a:schemeClr val="accent2"/>
                </a:solidFill>
                <a:latin typeface="宋体" pitchFamily="2" charset="-122"/>
              </a:endParaRPr>
            </a:p>
            <a:p>
              <a:pPr>
                <a:spcBef>
                  <a:spcPct val="25000"/>
                </a:spcBef>
                <a:buFontTx/>
                <a:buNone/>
              </a:pPr>
              <a:r>
                <a:rPr lang="zh-CN" altLang="en-US" sz="2800">
                  <a:solidFill>
                    <a:schemeClr val="accent2"/>
                  </a:solidFill>
                  <a:latin typeface="宋体" pitchFamily="2" charset="-122"/>
                </a:rPr>
                <a:t>    标系，显然</a:t>
              </a:r>
              <a:r>
                <a:rPr lang="en-US" altLang="zh-CN" sz="2800" i="1">
                  <a:solidFill>
                    <a:schemeClr val="accent2"/>
                  </a:solidFill>
                </a:rPr>
                <a:t>x</a:t>
              </a:r>
              <a:r>
                <a:rPr lang="en-US" altLang="zh-CN" sz="2800">
                  <a:solidFill>
                    <a:schemeClr val="accent2"/>
                  </a:solidFill>
                  <a:latin typeface="宋体" pitchFamily="2" charset="-122"/>
                </a:rPr>
                <a:t>=0</a:t>
              </a:r>
              <a:r>
                <a:rPr lang="zh-CN" altLang="en-US" sz="2800">
                  <a:solidFill>
                    <a:schemeClr val="accent2"/>
                  </a:solidFill>
                  <a:latin typeface="宋体" pitchFamily="2" charset="-122"/>
                </a:rPr>
                <a:t>处</a:t>
              </a:r>
              <a:r>
                <a:rPr lang="en-US" altLang="zh-CN" sz="2800" i="1">
                  <a:solidFill>
                    <a:schemeClr val="accent2"/>
                  </a:solidFill>
                </a:rPr>
                <a:t>E</a:t>
              </a:r>
              <a:r>
                <a:rPr lang="en-US" altLang="zh-CN" sz="2800">
                  <a:solidFill>
                    <a:schemeClr val="accent2"/>
                  </a:solidFill>
                  <a:latin typeface="宋体" pitchFamily="2" charset="-122"/>
                </a:rPr>
                <a:t>=0</a:t>
              </a:r>
              <a:r>
                <a:rPr lang="zh-CN" altLang="en-US" sz="2800">
                  <a:solidFill>
                    <a:schemeClr val="accent2"/>
                  </a:solidFill>
                  <a:latin typeface="宋体" pitchFamily="2" charset="-122"/>
                </a:rPr>
                <a:t>。以</a:t>
              </a:r>
              <a:r>
                <a:rPr lang="en-US" altLang="zh-CN" sz="2800" i="1">
                  <a:solidFill>
                    <a:schemeClr val="accent2"/>
                  </a:solidFill>
                </a:rPr>
                <a:t>x</a:t>
              </a:r>
              <a:r>
                <a:rPr lang="en-US" altLang="zh-CN" sz="2800">
                  <a:solidFill>
                    <a:schemeClr val="accent2"/>
                  </a:solidFill>
                  <a:latin typeface="宋体" pitchFamily="2" charset="-122"/>
                </a:rPr>
                <a:t>=0</a:t>
              </a:r>
              <a:r>
                <a:rPr lang="zh-CN" altLang="en-US" sz="2800">
                  <a:solidFill>
                    <a:schemeClr val="accent2"/>
                  </a:solidFill>
                  <a:latin typeface="宋体" pitchFamily="2" charset="-122"/>
                </a:rPr>
                <a:t>处</a:t>
              </a:r>
              <a:endParaRPr lang="zh-CN" altLang="en-US" sz="2800">
                <a:solidFill>
                  <a:schemeClr val="accent2"/>
                </a:solidFill>
                <a:latin typeface="宋体" pitchFamily="2" charset="-122"/>
              </a:endParaRPr>
            </a:p>
            <a:p>
              <a:pPr>
                <a:spcBef>
                  <a:spcPct val="25000"/>
                </a:spcBef>
                <a:buFontTx/>
                <a:buNone/>
              </a:pPr>
              <a:r>
                <a:rPr lang="zh-CN" altLang="en-US" sz="2800">
                  <a:solidFill>
                    <a:schemeClr val="accent2"/>
                  </a:solidFill>
                  <a:latin typeface="宋体" pitchFamily="2" charset="-122"/>
                </a:rPr>
                <a:t>    的平面为对称面，过场点作正柱</a:t>
              </a:r>
              <a:endParaRPr lang="zh-CN" altLang="en-US" sz="2800">
                <a:solidFill>
                  <a:schemeClr val="accent2"/>
                </a:solidFill>
                <a:latin typeface="宋体" pitchFamily="2" charset="-122"/>
              </a:endParaRPr>
            </a:p>
            <a:p>
              <a:pPr>
                <a:spcBef>
                  <a:spcPct val="25000"/>
                </a:spcBef>
                <a:buFontTx/>
                <a:buNone/>
              </a:pPr>
              <a:r>
                <a:rPr lang="zh-CN" altLang="en-US" sz="2800">
                  <a:solidFill>
                    <a:schemeClr val="accent2"/>
                  </a:solidFill>
                  <a:latin typeface="宋体" pitchFamily="2" charset="-122"/>
                </a:rPr>
                <a:t>    形高斯面</a:t>
              </a:r>
              <a:r>
                <a:rPr lang="en-US" altLang="zh-CN" sz="2800" i="1">
                  <a:solidFill>
                    <a:schemeClr val="accent2"/>
                  </a:solidFill>
                </a:rPr>
                <a:t>S</a:t>
              </a:r>
              <a:r>
                <a:rPr lang="zh-CN" altLang="en-US" sz="2800">
                  <a:solidFill>
                    <a:schemeClr val="accent2"/>
                  </a:solidFill>
                  <a:latin typeface="宋体" pitchFamily="2" charset="-122"/>
                </a:rPr>
                <a:t>，底面积设为</a:t>
              </a:r>
              <a:r>
                <a:rPr lang="en-US" altLang="zh-CN" sz="2800" i="1">
                  <a:solidFill>
                    <a:schemeClr val="accent2"/>
                  </a:solidFill>
                </a:rPr>
                <a:t>S</a:t>
              </a:r>
              <a:r>
                <a:rPr lang="en-US" altLang="zh-CN" sz="2800" baseline="-25000">
                  <a:solidFill>
                    <a:schemeClr val="accent2"/>
                  </a:solidFill>
                </a:rPr>
                <a:t>0</a:t>
              </a:r>
              <a:r>
                <a:rPr lang="zh-CN" altLang="en-US" sz="2800">
                  <a:solidFill>
                    <a:schemeClr val="accent2"/>
                  </a:solidFill>
                  <a:latin typeface="宋体" pitchFamily="2" charset="-122"/>
                </a:rPr>
                <a:t>。 </a:t>
              </a:r>
              <a:endParaRPr lang="zh-CN" altLang="en-US" sz="2800">
                <a:solidFill>
                  <a:schemeClr val="accent2"/>
                </a:solidFill>
                <a:latin typeface="宋体" pitchFamily="2" charset="-122"/>
              </a:endParaRPr>
            </a:p>
          </p:txBody>
        </p:sp>
        <p:graphicFrame>
          <p:nvGraphicFramePr>
            <p:cNvPr id="32785" name="Object 3"/>
            <p:cNvGraphicFramePr>
              <a:graphicFrameLocks noChangeAspect="1"/>
            </p:cNvGraphicFramePr>
            <p:nvPr/>
          </p:nvGraphicFramePr>
          <p:xfrm>
            <a:off x="760" y="1626"/>
            <a:ext cx="1016" cy="247"/>
          </p:xfrm>
          <a:graphic>
            <a:graphicData uri="http://schemas.openxmlformats.org/presentationml/2006/ole">
              <mc:AlternateContent xmlns:mc="http://schemas.openxmlformats.org/markup-compatibility/2006">
                <mc:Choice xmlns:v="urn:schemas-microsoft-com:vml" Requires="v">
                  <p:oleObj spid="_x0000_s33429" name="Equation" r:id="rId11" imgW="1993900" imgH="368300" progId="Equation.3">
                    <p:embed/>
                  </p:oleObj>
                </mc:Choice>
                <mc:Fallback>
                  <p:oleObj name="Equation" r:id="rId11" imgW="1993900" imgH="368300" progId="Equation.3">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 y="1626"/>
                          <a:ext cx="1016"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9088" name="Object 0"/>
          <p:cNvGraphicFramePr>
            <a:graphicFrameLocks noChangeAspect="1"/>
          </p:cNvGraphicFramePr>
          <p:nvPr/>
        </p:nvGraphicFramePr>
        <p:xfrm>
          <a:off x="1143000" y="5486400"/>
          <a:ext cx="990600" cy="885825"/>
        </p:xfrm>
        <a:graphic>
          <a:graphicData uri="http://schemas.openxmlformats.org/presentationml/2006/ole">
            <mc:AlternateContent xmlns:mc="http://schemas.openxmlformats.org/markup-compatibility/2006">
              <mc:Choice xmlns:v="urn:schemas-microsoft-com:vml" Requires="v">
                <p:oleObj spid="_x0000_s33430" name="Equation" r:id="rId13" imgW="1168400" imgH="1028700" progId="Equation.3">
                  <p:embed/>
                </p:oleObj>
              </mc:Choice>
              <mc:Fallback>
                <p:oleObj name="Equation" r:id="rId13" imgW="1168400" imgH="1028700" progId="Equation.3">
                  <p:embed/>
                  <p:pic>
                    <p:nvPicPr>
                      <p:cNvPr id="0" name="Object 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000" y="5486400"/>
                        <a:ext cx="99060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89" name="Object 1"/>
          <p:cNvGraphicFramePr>
            <a:graphicFrameLocks noChangeAspect="1"/>
          </p:cNvGraphicFramePr>
          <p:nvPr/>
        </p:nvGraphicFramePr>
        <p:xfrm>
          <a:off x="2971800" y="5715000"/>
          <a:ext cx="2552700" cy="481013"/>
        </p:xfrm>
        <a:graphic>
          <a:graphicData uri="http://schemas.openxmlformats.org/presentationml/2006/ole">
            <mc:AlternateContent xmlns:mc="http://schemas.openxmlformats.org/markup-compatibility/2006">
              <mc:Choice xmlns:v="urn:schemas-microsoft-com:vml" Requires="v">
                <p:oleObj spid="_x0000_s33431" name="Equation" r:id="rId15" imgW="3251200" imgH="495300" progId="Equation.3">
                  <p:embed/>
                </p:oleObj>
              </mc:Choice>
              <mc:Fallback>
                <p:oleObj name="Equation" r:id="rId15" imgW="3251200" imgH="495300" progId="Equation.3">
                  <p:embed/>
                  <p:pic>
                    <p:nvPicPr>
                      <p:cNvPr id="0" name="Object 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1800" y="5715000"/>
                        <a:ext cx="25527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0" name="Object 2"/>
          <p:cNvGraphicFramePr>
            <a:graphicFrameLocks noChangeAspect="1"/>
          </p:cNvGraphicFramePr>
          <p:nvPr/>
        </p:nvGraphicFramePr>
        <p:xfrm>
          <a:off x="6248400" y="5638800"/>
          <a:ext cx="1435100" cy="481013"/>
        </p:xfrm>
        <a:graphic>
          <a:graphicData uri="http://schemas.openxmlformats.org/presentationml/2006/ole">
            <mc:AlternateContent xmlns:mc="http://schemas.openxmlformats.org/markup-compatibility/2006">
              <mc:Choice xmlns:v="urn:schemas-microsoft-com:vml" Requires="v">
                <p:oleObj spid="_x0000_s33432" name="Equation" r:id="rId17" imgW="1765300" imgH="495300" progId="Equation.3">
                  <p:embed/>
                </p:oleObj>
              </mc:Choice>
              <mc:Fallback>
                <p:oleObj name="Equation" r:id="rId17" imgW="1765300" imgH="495300" progId="Equation.3">
                  <p:embed/>
                  <p:pic>
                    <p:nvPicPr>
                      <p:cNvPr id="0" name="Object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48400" y="5638800"/>
                        <a:ext cx="14351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83"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(30)</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34868"/>
                                        </p:tgtEl>
                                        <p:attrNameLst>
                                          <p:attrName>style.visibility</p:attrName>
                                        </p:attrNameLst>
                                      </p:cBhvr>
                                      <p:to>
                                        <p:strVal val="visible"/>
                                      </p:to>
                                    </p:set>
                                    <p:animEffect transition="in" filter="strips(upRight)">
                                      <p:cBhvr>
                                        <p:cTn id="12" dur="500"/>
                                        <p:tgtEl>
                                          <p:spTgt spid="34868"/>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879"/>
                                        </p:tgtEl>
                                        <p:attrNameLst>
                                          <p:attrName>style.visibility</p:attrName>
                                        </p:attrNameLst>
                                      </p:cBhvr>
                                      <p:to>
                                        <p:strVal val="visible"/>
                                      </p:to>
                                    </p:set>
                                    <p:animEffect transition="in" filter="wipe(left)">
                                      <p:cBhvr>
                                        <p:cTn id="32" dur="500"/>
                                        <p:tgtEl>
                                          <p:spTgt spid="34879"/>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34878"/>
                                        </p:tgtEl>
                                        <p:attrNameLst>
                                          <p:attrName>style.visibility</p:attrName>
                                        </p:attrNameLst>
                                      </p:cBhvr>
                                      <p:to>
                                        <p:strVal val="visible"/>
                                      </p:to>
                                    </p:set>
                                    <p:animEffect transition="in" filter="wipe(down)">
                                      <p:cBhvr>
                                        <p:cTn id="36" dur="500"/>
                                        <p:tgtEl>
                                          <p:spTgt spid="34878"/>
                                        </p:tgtEl>
                                      </p:cBhvr>
                                    </p:animEffect>
                                  </p:childTnLst>
                                </p:cTn>
                              </p:par>
                            </p:childTnLst>
                          </p:cTn>
                        </p:par>
                        <p:par>
                          <p:cTn id="37" fill="hold">
                            <p:stCondLst>
                              <p:cond delay="1000"/>
                            </p:stCondLst>
                            <p:childTnLst>
                              <p:par>
                                <p:cTn id="38" presetID="23" presetClass="entr" presetSubtype="16" fill="hold" grpId="0" nodeType="afterEffect">
                                  <p:stCondLst>
                                    <p:cond delay="0"/>
                                  </p:stCondLst>
                                  <p:childTnLst>
                                    <p:set>
                                      <p:cBhvr>
                                        <p:cTn id="39" dur="1" fill="hold">
                                          <p:stCondLst>
                                            <p:cond delay="0"/>
                                          </p:stCondLst>
                                        </p:cTn>
                                        <p:tgtEl>
                                          <p:spTgt spid="34851"/>
                                        </p:tgtEl>
                                        <p:attrNameLst>
                                          <p:attrName>style.visibility</p:attrName>
                                        </p:attrNameLst>
                                      </p:cBhvr>
                                      <p:to>
                                        <p:strVal val="visible"/>
                                      </p:to>
                                    </p:set>
                                    <p:anim calcmode="lin" valueType="num">
                                      <p:cBhvr>
                                        <p:cTn id="40" dur="500" fill="hold"/>
                                        <p:tgtEl>
                                          <p:spTgt spid="34851"/>
                                        </p:tgtEl>
                                        <p:attrNameLst>
                                          <p:attrName>ppt_w</p:attrName>
                                        </p:attrNameLst>
                                      </p:cBhvr>
                                      <p:tavLst>
                                        <p:tav tm="0">
                                          <p:val>
                                            <p:fltVal val="0"/>
                                          </p:val>
                                        </p:tav>
                                        <p:tav tm="100000">
                                          <p:val>
                                            <p:strVal val="#ppt_w"/>
                                          </p:val>
                                        </p:tav>
                                      </p:tavLst>
                                    </p:anim>
                                    <p:anim calcmode="lin" valueType="num">
                                      <p:cBhvr>
                                        <p:cTn id="41" dur="500" fill="hold"/>
                                        <p:tgtEl>
                                          <p:spTgt spid="34851"/>
                                        </p:tgtEl>
                                        <p:attrNameLst>
                                          <p:attrName>ppt_h</p:attrName>
                                        </p:attrNameLst>
                                      </p:cBhvr>
                                      <p:tavLst>
                                        <p:tav tm="0">
                                          <p:val>
                                            <p:fltVal val="0"/>
                                          </p:val>
                                        </p:tav>
                                        <p:tav tm="100000">
                                          <p:val>
                                            <p:strVal val="#ppt_h"/>
                                          </p:val>
                                        </p:tav>
                                      </p:tavLst>
                                    </p:anim>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34875"/>
                                        </p:tgtEl>
                                        <p:attrNameLst>
                                          <p:attrName>style.visibility</p:attrName>
                                        </p:attrNameLst>
                                      </p:cBhvr>
                                      <p:to>
                                        <p:strVal val="visible"/>
                                      </p:to>
                                    </p:set>
                                    <p:animEffect transition="in" filter="wipe(left)">
                                      <p:cBhvr>
                                        <p:cTn id="45" dur="500"/>
                                        <p:tgtEl>
                                          <p:spTgt spid="34875"/>
                                        </p:tgtEl>
                                      </p:cBhvr>
                                    </p:animEffect>
                                  </p:childTnLst>
                                </p:cTn>
                              </p:par>
                            </p:childTnLst>
                          </p:cTn>
                        </p:par>
                      </p:childTnLst>
                    </p:cTn>
                  </p:par>
                  <p:par>
                    <p:cTn id="46" fill="hold">
                      <p:stCondLst>
                        <p:cond delay="indefinite"/>
                      </p:stCondLst>
                      <p:childTnLst>
                        <p:par>
                          <p:cTn id="47" fill="hold">
                            <p:stCondLst>
                              <p:cond delay="0"/>
                            </p:stCondLst>
                            <p:childTnLst>
                              <p:par>
                                <p:cTn id="48" presetID="17" presetClass="entr" presetSubtype="8" fill="hold" grpId="0" nodeType="clickEffect">
                                  <p:stCondLst>
                                    <p:cond delay="0"/>
                                  </p:stCondLst>
                                  <p:childTnLst>
                                    <p:set>
                                      <p:cBhvr>
                                        <p:cTn id="49" dur="1" fill="hold">
                                          <p:stCondLst>
                                            <p:cond delay="0"/>
                                          </p:stCondLst>
                                        </p:cTn>
                                        <p:tgtEl>
                                          <p:spTgt spid="34857"/>
                                        </p:tgtEl>
                                        <p:attrNameLst>
                                          <p:attrName>style.visibility</p:attrName>
                                        </p:attrNameLst>
                                      </p:cBhvr>
                                      <p:to>
                                        <p:strVal val="visible"/>
                                      </p:to>
                                    </p:set>
                                    <p:anim calcmode="lin" valueType="num">
                                      <p:cBhvr>
                                        <p:cTn id="50" dur="500" fill="hold"/>
                                        <p:tgtEl>
                                          <p:spTgt spid="34857"/>
                                        </p:tgtEl>
                                        <p:attrNameLst>
                                          <p:attrName>ppt_x</p:attrName>
                                        </p:attrNameLst>
                                      </p:cBhvr>
                                      <p:tavLst>
                                        <p:tav tm="0">
                                          <p:val>
                                            <p:strVal val="#ppt_x-#ppt_w/2"/>
                                          </p:val>
                                        </p:tav>
                                        <p:tav tm="100000">
                                          <p:val>
                                            <p:strVal val="#ppt_x"/>
                                          </p:val>
                                        </p:tav>
                                      </p:tavLst>
                                    </p:anim>
                                    <p:anim calcmode="lin" valueType="num">
                                      <p:cBhvr>
                                        <p:cTn id="51" dur="500" fill="hold"/>
                                        <p:tgtEl>
                                          <p:spTgt spid="34857"/>
                                        </p:tgtEl>
                                        <p:attrNameLst>
                                          <p:attrName>ppt_y</p:attrName>
                                        </p:attrNameLst>
                                      </p:cBhvr>
                                      <p:tavLst>
                                        <p:tav tm="0">
                                          <p:val>
                                            <p:strVal val="#ppt_y"/>
                                          </p:val>
                                        </p:tav>
                                        <p:tav tm="100000">
                                          <p:val>
                                            <p:strVal val="#ppt_y"/>
                                          </p:val>
                                        </p:tav>
                                      </p:tavLst>
                                    </p:anim>
                                    <p:anim calcmode="lin" valueType="num">
                                      <p:cBhvr>
                                        <p:cTn id="52" dur="500" fill="hold"/>
                                        <p:tgtEl>
                                          <p:spTgt spid="34857"/>
                                        </p:tgtEl>
                                        <p:attrNameLst>
                                          <p:attrName>ppt_w</p:attrName>
                                        </p:attrNameLst>
                                      </p:cBhvr>
                                      <p:tavLst>
                                        <p:tav tm="0">
                                          <p:val>
                                            <p:fltVal val="0"/>
                                          </p:val>
                                        </p:tav>
                                        <p:tav tm="100000">
                                          <p:val>
                                            <p:strVal val="#ppt_w"/>
                                          </p:val>
                                        </p:tav>
                                      </p:tavLst>
                                    </p:anim>
                                    <p:anim calcmode="lin" valueType="num">
                                      <p:cBhvr>
                                        <p:cTn id="53" dur="500" fill="hold"/>
                                        <p:tgtEl>
                                          <p:spTgt spid="34857"/>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89088"/>
                                        </p:tgtEl>
                                        <p:attrNameLst>
                                          <p:attrName>style.visibility</p:attrName>
                                        </p:attrNameLst>
                                      </p:cBhvr>
                                      <p:to>
                                        <p:strVal val="visible"/>
                                      </p:to>
                                    </p:set>
                                    <p:animEffect transition="in" filter="wipe(left)">
                                      <p:cBhvr>
                                        <p:cTn id="58" dur="500"/>
                                        <p:tgtEl>
                                          <p:spTgt spid="8908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89089"/>
                                        </p:tgtEl>
                                        <p:attrNameLst>
                                          <p:attrName>style.visibility</p:attrName>
                                        </p:attrNameLst>
                                      </p:cBhvr>
                                      <p:to>
                                        <p:strVal val="visible"/>
                                      </p:to>
                                    </p:set>
                                    <p:animEffect transition="in" filter="wipe(left)">
                                      <p:cBhvr>
                                        <p:cTn id="63" dur="500"/>
                                        <p:tgtEl>
                                          <p:spTgt spid="8908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89090"/>
                                        </p:tgtEl>
                                        <p:attrNameLst>
                                          <p:attrName>style.visibility</p:attrName>
                                        </p:attrNameLst>
                                      </p:cBhvr>
                                      <p:to>
                                        <p:strVal val="visible"/>
                                      </p:to>
                                    </p:set>
                                    <p:animEffect transition="in" filter="wipe(left)">
                                      <p:cBhvr>
                                        <p:cTn id="68" dur="500"/>
                                        <p:tgtEl>
                                          <p:spTgt spid="89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51" grpId="0" animBg="1"/>
      <p:bldP spid="34857" grpId="0" animBg="1" autoUpdateAnimBg="0"/>
      <p:bldP spid="34868" grpId="0" animBg="1"/>
      <p:bldP spid="34875" grpId="0" autoUpdateAnimBg="0"/>
      <p:bldP spid="34878" grpId="0" animBg="1"/>
      <p:bldP spid="3487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75" name="Rectangle 35"/>
          <p:cNvSpPr>
            <a:spLocks noChangeArrowheads="1"/>
          </p:cNvSpPr>
          <p:nvPr/>
        </p:nvSpPr>
        <p:spPr bwMode="auto">
          <a:xfrm>
            <a:off x="6629400" y="2286000"/>
            <a:ext cx="1524000" cy="381000"/>
          </a:xfrm>
          <a:prstGeom prst="rect">
            <a:avLst/>
          </a:prstGeom>
          <a:noFill/>
          <a:ln w="28575">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5876" name="AutoShape 36"/>
          <p:cNvSpPr>
            <a:spLocks noChangeArrowheads="1"/>
          </p:cNvSpPr>
          <p:nvPr/>
        </p:nvSpPr>
        <p:spPr bwMode="auto">
          <a:xfrm>
            <a:off x="8458200" y="1371600"/>
            <a:ext cx="609600" cy="685800"/>
          </a:xfrm>
          <a:prstGeom prst="wedgeEllipseCallout">
            <a:avLst>
              <a:gd name="adj1" fmla="val -90884"/>
              <a:gd name="adj2" fmla="val 109722"/>
            </a:avLst>
          </a:prstGeom>
          <a:noFill/>
          <a:ln w="28575">
            <a:solidFill>
              <a:srgbClr val="0000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a:spcBef>
                <a:spcPct val="0"/>
              </a:spcBef>
              <a:buFontTx/>
              <a:buNone/>
            </a:pPr>
            <a:r>
              <a:rPr lang="en-US" altLang="zh-CN" sz="2400" i="1">
                <a:solidFill>
                  <a:schemeClr val="accent2"/>
                </a:solidFill>
              </a:rPr>
              <a:t>S</a:t>
            </a:r>
            <a:r>
              <a:rPr lang="en-US" altLang="zh-CN" sz="2400" baseline="-25000">
                <a:solidFill>
                  <a:schemeClr val="accent2"/>
                </a:solidFill>
              </a:rPr>
              <a:t>0</a:t>
            </a:r>
            <a:endParaRPr lang="en-US" altLang="zh-CN" sz="2400" baseline="-25000">
              <a:solidFill>
                <a:schemeClr val="accent2"/>
              </a:solidFill>
            </a:endParaRPr>
          </a:p>
        </p:txBody>
      </p:sp>
      <p:sp>
        <p:nvSpPr>
          <p:cNvPr id="35888" name="Text Box 48"/>
          <p:cNvSpPr txBox="1">
            <a:spLocks noChangeArrowheads="1"/>
          </p:cNvSpPr>
          <p:nvPr/>
        </p:nvSpPr>
        <p:spPr bwMode="auto">
          <a:xfrm>
            <a:off x="7086600" y="22860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S</a:t>
            </a:r>
            <a:endParaRPr lang="en-US" altLang="zh-CN" sz="2400" i="1">
              <a:solidFill>
                <a:schemeClr val="accent2"/>
              </a:solidFill>
            </a:endParaRPr>
          </a:p>
        </p:txBody>
      </p:sp>
      <p:grpSp>
        <p:nvGrpSpPr>
          <p:cNvPr id="33797" name="Group 61"/>
          <p:cNvGrpSpPr/>
          <p:nvPr/>
        </p:nvGrpSpPr>
        <p:grpSpPr bwMode="auto">
          <a:xfrm>
            <a:off x="6096000" y="533400"/>
            <a:ext cx="2724150" cy="2895600"/>
            <a:chOff x="3840" y="336"/>
            <a:chExt cx="1716" cy="1824"/>
          </a:xfrm>
        </p:grpSpPr>
        <p:grpSp>
          <p:nvGrpSpPr>
            <p:cNvPr id="33812" name="Group 37"/>
            <p:cNvGrpSpPr/>
            <p:nvPr/>
          </p:nvGrpSpPr>
          <p:grpSpPr bwMode="auto">
            <a:xfrm>
              <a:off x="4368" y="336"/>
              <a:ext cx="576" cy="1536"/>
              <a:chOff x="4368" y="1344"/>
              <a:chExt cx="576" cy="1536"/>
            </a:xfrm>
          </p:grpSpPr>
          <p:grpSp>
            <p:nvGrpSpPr>
              <p:cNvPr id="33817" name="Group 38"/>
              <p:cNvGrpSpPr/>
              <p:nvPr/>
            </p:nvGrpSpPr>
            <p:grpSpPr bwMode="auto">
              <a:xfrm>
                <a:off x="4368" y="1344"/>
                <a:ext cx="576" cy="1536"/>
                <a:chOff x="4368" y="1344"/>
                <a:chExt cx="576" cy="1536"/>
              </a:xfrm>
            </p:grpSpPr>
            <p:grpSp>
              <p:nvGrpSpPr>
                <p:cNvPr id="33821" name="Group 39"/>
                <p:cNvGrpSpPr/>
                <p:nvPr/>
              </p:nvGrpSpPr>
              <p:grpSpPr bwMode="auto">
                <a:xfrm>
                  <a:off x="4368" y="1392"/>
                  <a:ext cx="576" cy="1488"/>
                  <a:chOff x="4032" y="1680"/>
                  <a:chExt cx="576" cy="1488"/>
                </a:xfrm>
              </p:grpSpPr>
              <p:sp>
                <p:nvSpPr>
                  <p:cNvPr id="33825" name="Line 40"/>
                  <p:cNvSpPr>
                    <a:spLocks noChangeShapeType="1"/>
                  </p:cNvSpPr>
                  <p:nvPr/>
                </p:nvSpPr>
                <p:spPr bwMode="auto">
                  <a:xfrm>
                    <a:off x="4608" y="1680"/>
                    <a:ext cx="0" cy="1488"/>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6" name="Line 41"/>
                  <p:cNvSpPr>
                    <a:spLocks noChangeShapeType="1"/>
                  </p:cNvSpPr>
                  <p:nvPr/>
                </p:nvSpPr>
                <p:spPr bwMode="auto">
                  <a:xfrm>
                    <a:off x="4032" y="1680"/>
                    <a:ext cx="0" cy="1488"/>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22" name="Line 42"/>
                <p:cNvSpPr>
                  <a:spLocks noChangeShapeType="1"/>
                </p:cNvSpPr>
                <p:nvPr/>
              </p:nvSpPr>
              <p:spPr bwMode="auto">
                <a:xfrm>
                  <a:off x="4752" y="1536"/>
                  <a:ext cx="192" cy="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3" name="Line 43"/>
                <p:cNvSpPr>
                  <a:spLocks noChangeShapeType="1"/>
                </p:cNvSpPr>
                <p:nvPr/>
              </p:nvSpPr>
              <p:spPr bwMode="auto">
                <a:xfrm>
                  <a:off x="4368" y="1536"/>
                  <a:ext cx="192" cy="0"/>
                </a:xfrm>
                <a:prstGeom prst="line">
                  <a:avLst/>
                </a:prstGeom>
                <a:noFill/>
                <a:ln w="28575">
                  <a:solidFill>
                    <a:schemeClr val="accent2"/>
                  </a:solidFill>
                  <a:round/>
                  <a:headEnd type="triangle"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4" name="Line 44"/>
                <p:cNvSpPr>
                  <a:spLocks noChangeShapeType="1"/>
                </p:cNvSpPr>
                <p:nvPr/>
              </p:nvSpPr>
              <p:spPr bwMode="auto">
                <a:xfrm>
                  <a:off x="4656" y="1344"/>
                  <a:ext cx="0" cy="1536"/>
                </a:xfrm>
                <a:prstGeom prst="line">
                  <a:avLst/>
                </a:prstGeom>
                <a:noFill/>
                <a:ln w="28575">
                  <a:solidFill>
                    <a:schemeClr val="accent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18" name="Text Box 45"/>
              <p:cNvSpPr txBox="1">
                <a:spLocks noChangeArrowheads="1"/>
              </p:cNvSpPr>
              <p:nvPr/>
            </p:nvSpPr>
            <p:spPr bwMode="auto">
              <a:xfrm>
                <a:off x="4524" y="13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endParaRPr lang="en-US" altLang="zh-CN" sz="2800" i="1">
                  <a:solidFill>
                    <a:schemeClr val="accent2"/>
                  </a:solidFill>
                </a:endParaRPr>
              </a:p>
            </p:txBody>
          </p:sp>
          <p:graphicFrame>
            <p:nvGraphicFramePr>
              <p:cNvPr id="33819" name="Object 46"/>
              <p:cNvGraphicFramePr>
                <a:graphicFrameLocks noChangeAspect="1"/>
              </p:cNvGraphicFramePr>
              <p:nvPr/>
            </p:nvGraphicFramePr>
            <p:xfrm>
              <a:off x="4696" y="2113"/>
              <a:ext cx="248" cy="287"/>
            </p:xfrm>
            <a:graphic>
              <a:graphicData uri="http://schemas.openxmlformats.org/presentationml/2006/ole">
                <mc:AlternateContent xmlns:mc="http://schemas.openxmlformats.org/markup-compatibility/2006">
                  <mc:Choice xmlns:v="urn:schemas-microsoft-com:vml" Requires="v">
                    <p:oleObj spid="_x0000_s34586" name="Equation" r:id="rId1" imgW="368300" imgH="457200" progId="Equation.3">
                      <p:embed/>
                    </p:oleObj>
                  </mc:Choice>
                  <mc:Fallback>
                    <p:oleObj name="Equation" r:id="rId1" imgW="368300" imgH="457200" progId="Equation.3">
                      <p:embed/>
                      <p:pic>
                        <p:nvPicPr>
                          <p:cNvPr id="0" name="Object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 y="2113"/>
                            <a:ext cx="24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20" name="Object 47"/>
              <p:cNvGraphicFramePr>
                <a:graphicFrameLocks noChangeAspect="1"/>
              </p:cNvGraphicFramePr>
              <p:nvPr/>
            </p:nvGraphicFramePr>
            <p:xfrm>
              <a:off x="4416" y="1777"/>
              <a:ext cx="208" cy="287"/>
            </p:xfrm>
            <a:graphic>
              <a:graphicData uri="http://schemas.openxmlformats.org/presentationml/2006/ole">
                <mc:AlternateContent xmlns:mc="http://schemas.openxmlformats.org/markup-compatibility/2006">
                  <mc:Choice xmlns:v="urn:schemas-microsoft-com:vml" Requires="v">
                    <p:oleObj spid="_x0000_s34587" name="公式" r:id="rId3" imgW="292100" imgH="457200" progId="Equation.3">
                      <p:embed/>
                    </p:oleObj>
                  </mc:Choice>
                  <mc:Fallback>
                    <p:oleObj name="公式" r:id="rId3" imgW="292100" imgH="457200" progId="Equation.3">
                      <p:embed/>
                      <p:pic>
                        <p:nvPicPr>
                          <p:cNvPr id="0"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 y="1777"/>
                            <a:ext cx="20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3813" name="Group 49"/>
            <p:cNvGrpSpPr/>
            <p:nvPr/>
          </p:nvGrpSpPr>
          <p:grpSpPr bwMode="auto">
            <a:xfrm>
              <a:off x="3840" y="1824"/>
              <a:ext cx="1716" cy="336"/>
              <a:chOff x="3840" y="2832"/>
              <a:chExt cx="1716" cy="336"/>
            </a:xfrm>
          </p:grpSpPr>
          <p:sp>
            <p:nvSpPr>
              <p:cNvPr id="33814" name="Line 50"/>
              <p:cNvSpPr>
                <a:spLocks noChangeShapeType="1"/>
              </p:cNvSpPr>
              <p:nvPr/>
            </p:nvSpPr>
            <p:spPr bwMode="auto">
              <a:xfrm>
                <a:off x="3840" y="2880"/>
                <a:ext cx="1680" cy="0"/>
              </a:xfrm>
              <a:prstGeom prst="line">
                <a:avLst/>
              </a:prstGeom>
              <a:noFill/>
              <a:ln w="28575">
                <a:solidFill>
                  <a:schemeClr val="accent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5" name="Text Box 51"/>
              <p:cNvSpPr txBox="1">
                <a:spLocks noChangeArrowheads="1"/>
              </p:cNvSpPr>
              <p:nvPr/>
            </p:nvSpPr>
            <p:spPr bwMode="auto">
              <a:xfrm>
                <a:off x="5328" y="28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x</a:t>
                </a:r>
                <a:endParaRPr lang="en-US" altLang="zh-CN" sz="2800" i="1">
                  <a:solidFill>
                    <a:schemeClr val="accent2"/>
                  </a:solidFill>
                </a:endParaRPr>
              </a:p>
            </p:txBody>
          </p:sp>
          <p:sp>
            <p:nvSpPr>
              <p:cNvPr id="33816" name="Text Box 52"/>
              <p:cNvSpPr txBox="1">
                <a:spLocks noChangeArrowheads="1"/>
              </p:cNvSpPr>
              <p:nvPr/>
            </p:nvSpPr>
            <p:spPr bwMode="auto">
              <a:xfrm>
                <a:off x="4560" y="284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0</a:t>
                </a:r>
                <a:endParaRPr lang="en-US" altLang="zh-CN" sz="2800">
                  <a:solidFill>
                    <a:schemeClr val="accent2"/>
                  </a:solidFill>
                </a:endParaRPr>
              </a:p>
            </p:txBody>
          </p:sp>
        </p:grpSp>
      </p:grpSp>
      <p:sp>
        <p:nvSpPr>
          <p:cNvPr id="35893" name="Line 53"/>
          <p:cNvSpPr>
            <a:spLocks noChangeShapeType="1"/>
          </p:cNvSpPr>
          <p:nvPr/>
        </p:nvSpPr>
        <p:spPr bwMode="auto">
          <a:xfrm>
            <a:off x="8153400" y="2667000"/>
            <a:ext cx="0" cy="304800"/>
          </a:xfrm>
          <a:prstGeom prst="line">
            <a:avLst/>
          </a:prstGeom>
          <a:noFill/>
          <a:ln w="28575">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4" name="Text Box 54"/>
          <p:cNvSpPr txBox="1">
            <a:spLocks noChangeArrowheads="1"/>
          </p:cNvSpPr>
          <p:nvPr/>
        </p:nvSpPr>
        <p:spPr bwMode="auto">
          <a:xfrm>
            <a:off x="8001000" y="28336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x</a:t>
            </a:r>
            <a:endParaRPr lang="en-US" altLang="zh-CN" sz="2800" i="1">
              <a:solidFill>
                <a:schemeClr val="accent2"/>
              </a:solidFill>
            </a:endParaRPr>
          </a:p>
        </p:txBody>
      </p:sp>
      <p:grpSp>
        <p:nvGrpSpPr>
          <p:cNvPr id="7" name="Group 62"/>
          <p:cNvGrpSpPr/>
          <p:nvPr/>
        </p:nvGrpSpPr>
        <p:grpSpPr bwMode="auto">
          <a:xfrm>
            <a:off x="1066800" y="304800"/>
            <a:ext cx="3644900" cy="885825"/>
            <a:chOff x="672" y="192"/>
            <a:chExt cx="2296" cy="558"/>
          </a:xfrm>
        </p:grpSpPr>
        <p:graphicFrame>
          <p:nvGraphicFramePr>
            <p:cNvPr id="33810" name="Object 58"/>
            <p:cNvGraphicFramePr>
              <a:graphicFrameLocks noChangeAspect="1"/>
            </p:cNvGraphicFramePr>
            <p:nvPr/>
          </p:nvGraphicFramePr>
          <p:xfrm>
            <a:off x="672" y="192"/>
            <a:ext cx="624" cy="558"/>
          </p:xfrm>
          <a:graphic>
            <a:graphicData uri="http://schemas.openxmlformats.org/presentationml/2006/ole">
              <mc:AlternateContent xmlns:mc="http://schemas.openxmlformats.org/markup-compatibility/2006">
                <mc:Choice xmlns:v="urn:schemas-microsoft-com:vml" Requires="v">
                  <p:oleObj spid="_x0000_s34588" name="Equation" r:id="rId5" imgW="1168400" imgH="1028700" progId="Equation.3">
                    <p:embed/>
                  </p:oleObj>
                </mc:Choice>
                <mc:Fallback>
                  <p:oleObj name="Equation" r:id="rId5" imgW="1168400" imgH="1028700" progId="Equation.3">
                    <p:embed/>
                    <p:pic>
                      <p:nvPicPr>
                        <p:cNvPr id="0" name="Object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 y="192"/>
                          <a:ext cx="624" cy="5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1" name="Object 59"/>
            <p:cNvGraphicFramePr>
              <a:graphicFrameLocks noChangeAspect="1"/>
            </p:cNvGraphicFramePr>
            <p:nvPr/>
          </p:nvGraphicFramePr>
          <p:xfrm>
            <a:off x="2064" y="369"/>
            <a:ext cx="904" cy="303"/>
          </p:xfrm>
          <a:graphic>
            <a:graphicData uri="http://schemas.openxmlformats.org/presentationml/2006/ole">
              <mc:AlternateContent xmlns:mc="http://schemas.openxmlformats.org/markup-compatibility/2006">
                <mc:Choice xmlns:v="urn:schemas-microsoft-com:vml" Requires="v">
                  <p:oleObj spid="_x0000_s34589" name="Equation" r:id="rId7" imgW="1765300" imgH="495300" progId="Equation.3">
                    <p:embed/>
                  </p:oleObj>
                </mc:Choice>
                <mc:Fallback>
                  <p:oleObj name="Equation" r:id="rId7" imgW="1765300" imgH="495300" progId="Equation.3">
                    <p:embed/>
                    <p:pic>
                      <p:nvPicPr>
                        <p:cNvPr id="0" name="Object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 y="369"/>
                          <a:ext cx="904"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900" name="Object 60"/>
          <p:cNvGraphicFramePr>
            <a:graphicFrameLocks noChangeAspect="1"/>
          </p:cNvGraphicFramePr>
          <p:nvPr/>
        </p:nvGraphicFramePr>
        <p:xfrm>
          <a:off x="1606550" y="1219200"/>
          <a:ext cx="2514600" cy="998538"/>
        </p:xfrm>
        <a:graphic>
          <a:graphicData uri="http://schemas.openxmlformats.org/presentationml/2006/ole">
            <mc:AlternateContent xmlns:mc="http://schemas.openxmlformats.org/markup-compatibility/2006">
              <mc:Choice xmlns:v="urn:schemas-microsoft-com:vml" Requires="v">
                <p:oleObj spid="_x0000_s34590" name="公式" r:id="rId9" imgW="3200400" imgH="1181100" progId="Equation.3">
                  <p:embed/>
                </p:oleObj>
              </mc:Choice>
              <mc:Fallback>
                <p:oleObj name="公式" r:id="rId9" imgW="3200400" imgH="1181100" progId="Equation.3">
                  <p:embed/>
                  <p:pic>
                    <p:nvPicPr>
                      <p:cNvPr id="0" name="Object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6550" y="1219200"/>
                        <a:ext cx="2514600" cy="99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03" name="Object 63"/>
          <p:cNvGraphicFramePr>
            <a:graphicFrameLocks noChangeAspect="1"/>
          </p:cNvGraphicFramePr>
          <p:nvPr/>
        </p:nvGraphicFramePr>
        <p:xfrm>
          <a:off x="1574800" y="2444750"/>
          <a:ext cx="2578100" cy="985838"/>
        </p:xfrm>
        <a:graphic>
          <a:graphicData uri="http://schemas.openxmlformats.org/presentationml/2006/ole">
            <mc:AlternateContent xmlns:mc="http://schemas.openxmlformats.org/markup-compatibility/2006">
              <mc:Choice xmlns:v="urn:schemas-microsoft-com:vml" Requires="v">
                <p:oleObj spid="_x0000_s34591" name="公式" r:id="rId11" imgW="3289300" imgH="1168400" progId="Equation.3">
                  <p:embed/>
                </p:oleObj>
              </mc:Choice>
              <mc:Fallback>
                <p:oleObj name="公式" r:id="rId11" imgW="3289300" imgH="1168400" progId="Equation.3">
                  <p:embed/>
                  <p:pic>
                    <p:nvPicPr>
                      <p:cNvPr id="0" name="Object 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4800" y="2444750"/>
                        <a:ext cx="2578100"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04" name="Object 64"/>
          <p:cNvGraphicFramePr>
            <a:graphicFrameLocks noChangeAspect="1"/>
          </p:cNvGraphicFramePr>
          <p:nvPr/>
        </p:nvGraphicFramePr>
        <p:xfrm>
          <a:off x="914400" y="3429000"/>
          <a:ext cx="990600" cy="884238"/>
        </p:xfrm>
        <a:graphic>
          <a:graphicData uri="http://schemas.openxmlformats.org/presentationml/2006/ole">
            <mc:AlternateContent xmlns:mc="http://schemas.openxmlformats.org/markup-compatibility/2006">
              <mc:Choice xmlns:v="urn:schemas-microsoft-com:vml" Requires="v">
                <p:oleObj spid="_x0000_s34592" name="Equation" r:id="rId13" imgW="1168400" imgH="1028700" progId="Equation.3">
                  <p:embed/>
                </p:oleObj>
              </mc:Choice>
              <mc:Fallback>
                <p:oleObj name="Equation" r:id="rId13" imgW="1168400" imgH="1028700" progId="Equation.3">
                  <p:embed/>
                  <p:pic>
                    <p:nvPicPr>
                      <p:cNvPr id="0" name="Object 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400" y="3429000"/>
                        <a:ext cx="990600"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05" name="Object 65"/>
          <p:cNvGraphicFramePr>
            <a:graphicFrameLocks noChangeAspect="1"/>
          </p:cNvGraphicFramePr>
          <p:nvPr/>
        </p:nvGraphicFramePr>
        <p:xfrm>
          <a:off x="2895600" y="3657600"/>
          <a:ext cx="2235200" cy="455613"/>
        </p:xfrm>
        <a:graphic>
          <a:graphicData uri="http://schemas.openxmlformats.org/presentationml/2006/ole">
            <mc:AlternateContent xmlns:mc="http://schemas.openxmlformats.org/markup-compatibility/2006">
              <mc:Choice xmlns:v="urn:schemas-microsoft-com:vml" Requires="v">
                <p:oleObj spid="_x0000_s34593" name="Equation" r:id="rId15" imgW="2832100" imgH="457200" progId="Equation.3">
                  <p:embed/>
                </p:oleObj>
              </mc:Choice>
              <mc:Fallback>
                <p:oleObj name="Equation" r:id="rId15" imgW="2832100" imgH="457200" progId="Equation.3">
                  <p:embed/>
                  <p:pic>
                    <p:nvPicPr>
                      <p:cNvPr id="0" name="Object 6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95600" y="3657600"/>
                        <a:ext cx="22352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06" name="Object 66"/>
          <p:cNvGraphicFramePr>
            <a:graphicFrameLocks noChangeAspect="1"/>
          </p:cNvGraphicFramePr>
          <p:nvPr/>
        </p:nvGraphicFramePr>
        <p:xfrm>
          <a:off x="5943600" y="3429000"/>
          <a:ext cx="1409700" cy="885825"/>
        </p:xfrm>
        <a:graphic>
          <a:graphicData uri="http://schemas.openxmlformats.org/presentationml/2006/ole">
            <mc:AlternateContent xmlns:mc="http://schemas.openxmlformats.org/markup-compatibility/2006">
              <mc:Choice xmlns:v="urn:schemas-microsoft-com:vml" Requires="v">
                <p:oleObj spid="_x0000_s34594" name="Equation" r:id="rId17" imgW="1727200" imgH="1028700" progId="Equation.3">
                  <p:embed/>
                </p:oleObj>
              </mc:Choice>
              <mc:Fallback>
                <p:oleObj name="Equation" r:id="rId17" imgW="1727200" imgH="1028700" progId="Equation.3">
                  <p:embed/>
                  <p:pic>
                    <p:nvPicPr>
                      <p:cNvPr id="0" name="Object 6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43600" y="3429000"/>
                        <a:ext cx="140970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10" name="Text Box 70"/>
          <p:cNvSpPr txBox="1">
            <a:spLocks noChangeArrowheads="1"/>
          </p:cNvSpPr>
          <p:nvPr/>
        </p:nvSpPr>
        <p:spPr bwMode="auto">
          <a:xfrm>
            <a:off x="4953000" y="4572000"/>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spcBef>
                <a:spcPct val="50000"/>
              </a:spcBef>
              <a:buFontTx/>
              <a:buNone/>
            </a:pPr>
            <a:r>
              <a:rPr lang="zh-CN" altLang="en-US" sz="2800">
                <a:solidFill>
                  <a:srgbClr val="0000CC"/>
                </a:solidFill>
              </a:rPr>
              <a:t>均匀场</a:t>
            </a:r>
            <a:endParaRPr lang="zh-CN" altLang="en-US" sz="2800">
              <a:solidFill>
                <a:srgbClr val="0000CC"/>
              </a:solidFill>
            </a:endParaRPr>
          </a:p>
        </p:txBody>
      </p:sp>
      <p:graphicFrame>
        <p:nvGraphicFramePr>
          <p:cNvPr id="35911" name="Object 71"/>
          <p:cNvGraphicFramePr>
            <a:graphicFrameLocks noChangeAspect="1"/>
          </p:cNvGraphicFramePr>
          <p:nvPr/>
        </p:nvGraphicFramePr>
        <p:xfrm>
          <a:off x="2057400" y="4343400"/>
          <a:ext cx="2095500" cy="985838"/>
        </p:xfrm>
        <a:graphic>
          <a:graphicData uri="http://schemas.openxmlformats.org/presentationml/2006/ole">
            <mc:AlternateContent xmlns:mc="http://schemas.openxmlformats.org/markup-compatibility/2006">
              <mc:Choice xmlns:v="urn:schemas-microsoft-com:vml" Requires="v">
                <p:oleObj spid="_x0000_s34595" name="Equation" r:id="rId19" imgW="2641600" imgH="1168400" progId="Equation.3">
                  <p:embed/>
                </p:oleObj>
              </mc:Choice>
              <mc:Fallback>
                <p:oleObj name="Equation" r:id="rId19" imgW="2641600" imgH="1168400" progId="Equation.3">
                  <p:embed/>
                  <p:pic>
                    <p:nvPicPr>
                      <p:cNvPr id="0" name="Object 7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57400" y="4343400"/>
                        <a:ext cx="2095500"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12" name="Object 72"/>
          <p:cNvGraphicFramePr>
            <a:graphicFrameLocks noChangeAspect="1"/>
          </p:cNvGraphicFramePr>
          <p:nvPr/>
        </p:nvGraphicFramePr>
        <p:xfrm>
          <a:off x="2514600" y="5638800"/>
          <a:ext cx="3022600" cy="454025"/>
        </p:xfrm>
        <a:graphic>
          <a:graphicData uri="http://schemas.openxmlformats.org/presentationml/2006/ole">
            <mc:AlternateContent xmlns:mc="http://schemas.openxmlformats.org/markup-compatibility/2006">
              <mc:Choice xmlns:v="urn:schemas-microsoft-com:vml" Requires="v">
                <p:oleObj spid="_x0000_s34596" name="公式" r:id="rId21" imgW="3873500" imgH="457200" progId="Equation.3">
                  <p:embed/>
                </p:oleObj>
              </mc:Choice>
              <mc:Fallback>
                <p:oleObj name="公式" r:id="rId21" imgW="3873500" imgH="457200" progId="Equation.3">
                  <p:embed/>
                  <p:pic>
                    <p:nvPicPr>
                      <p:cNvPr id="0" name="Object 7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14600" y="5638800"/>
                        <a:ext cx="302260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9"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(31)</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900"/>
                                        </p:tgtEl>
                                        <p:attrNameLst>
                                          <p:attrName>style.visibility</p:attrName>
                                        </p:attrNameLst>
                                      </p:cBhvr>
                                      <p:to>
                                        <p:strVal val="visible"/>
                                      </p:to>
                                    </p:set>
                                    <p:animEffect transition="in" filter="wipe(left)">
                                      <p:cBhvr>
                                        <p:cTn id="12" dur="500"/>
                                        <p:tgtEl>
                                          <p:spTgt spid="359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903"/>
                                        </p:tgtEl>
                                        <p:attrNameLst>
                                          <p:attrName>style.visibility</p:attrName>
                                        </p:attrNameLst>
                                      </p:cBhvr>
                                      <p:to>
                                        <p:strVal val="visible"/>
                                      </p:to>
                                    </p:set>
                                    <p:animEffect transition="in" filter="wipe(left)">
                                      <p:cBhvr>
                                        <p:cTn id="17" dur="500"/>
                                        <p:tgtEl>
                                          <p:spTgt spid="359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904"/>
                                        </p:tgtEl>
                                        <p:attrNameLst>
                                          <p:attrName>style.visibility</p:attrName>
                                        </p:attrNameLst>
                                      </p:cBhvr>
                                      <p:to>
                                        <p:strVal val="visible"/>
                                      </p:to>
                                    </p:set>
                                    <p:animEffect transition="in" filter="wipe(left)">
                                      <p:cBhvr>
                                        <p:cTn id="22" dur="500"/>
                                        <p:tgtEl>
                                          <p:spTgt spid="359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894"/>
                                        </p:tgtEl>
                                        <p:attrNameLst>
                                          <p:attrName>style.visibility</p:attrName>
                                        </p:attrNameLst>
                                      </p:cBhvr>
                                      <p:to>
                                        <p:strVal val="visible"/>
                                      </p:to>
                                    </p:set>
                                    <p:animEffect transition="in" filter="wipe(left)">
                                      <p:cBhvr>
                                        <p:cTn id="27" dur="500"/>
                                        <p:tgtEl>
                                          <p:spTgt spid="35894"/>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35893"/>
                                        </p:tgtEl>
                                        <p:attrNameLst>
                                          <p:attrName>style.visibility</p:attrName>
                                        </p:attrNameLst>
                                      </p:cBhvr>
                                      <p:to>
                                        <p:strVal val="visible"/>
                                      </p:to>
                                    </p:set>
                                    <p:animEffect transition="in" filter="wipe(down)">
                                      <p:cBhvr>
                                        <p:cTn id="31" dur="500"/>
                                        <p:tgtEl>
                                          <p:spTgt spid="35893"/>
                                        </p:tgtEl>
                                      </p:cBhvr>
                                    </p:animEffect>
                                  </p:childTnLst>
                                </p:cTn>
                              </p:par>
                            </p:childTnLst>
                          </p:cTn>
                        </p:par>
                        <p:par>
                          <p:cTn id="32" fill="hold">
                            <p:stCondLst>
                              <p:cond delay="1000"/>
                            </p:stCondLst>
                            <p:childTnLst>
                              <p:par>
                                <p:cTn id="33" presetID="23" presetClass="entr" presetSubtype="16" fill="hold" grpId="0" nodeType="afterEffect">
                                  <p:stCondLst>
                                    <p:cond delay="0"/>
                                  </p:stCondLst>
                                  <p:childTnLst>
                                    <p:set>
                                      <p:cBhvr>
                                        <p:cTn id="34" dur="1" fill="hold">
                                          <p:stCondLst>
                                            <p:cond delay="0"/>
                                          </p:stCondLst>
                                        </p:cTn>
                                        <p:tgtEl>
                                          <p:spTgt spid="35875"/>
                                        </p:tgtEl>
                                        <p:attrNameLst>
                                          <p:attrName>style.visibility</p:attrName>
                                        </p:attrNameLst>
                                      </p:cBhvr>
                                      <p:to>
                                        <p:strVal val="visible"/>
                                      </p:to>
                                    </p:set>
                                    <p:anim calcmode="lin" valueType="num">
                                      <p:cBhvr>
                                        <p:cTn id="35" dur="500" fill="hold"/>
                                        <p:tgtEl>
                                          <p:spTgt spid="35875"/>
                                        </p:tgtEl>
                                        <p:attrNameLst>
                                          <p:attrName>ppt_w</p:attrName>
                                        </p:attrNameLst>
                                      </p:cBhvr>
                                      <p:tavLst>
                                        <p:tav tm="0">
                                          <p:val>
                                            <p:fltVal val="0"/>
                                          </p:val>
                                        </p:tav>
                                        <p:tav tm="100000">
                                          <p:val>
                                            <p:strVal val="#ppt_w"/>
                                          </p:val>
                                        </p:tav>
                                      </p:tavLst>
                                    </p:anim>
                                    <p:anim calcmode="lin" valueType="num">
                                      <p:cBhvr>
                                        <p:cTn id="36" dur="500" fill="hold"/>
                                        <p:tgtEl>
                                          <p:spTgt spid="35875"/>
                                        </p:tgtEl>
                                        <p:attrNameLst>
                                          <p:attrName>ppt_h</p:attrName>
                                        </p:attrNameLst>
                                      </p:cBhvr>
                                      <p:tavLst>
                                        <p:tav tm="0">
                                          <p:val>
                                            <p:fltVal val="0"/>
                                          </p:val>
                                        </p:tav>
                                        <p:tav tm="100000">
                                          <p:val>
                                            <p:strVal val="#ppt_h"/>
                                          </p:val>
                                        </p:tav>
                                      </p:tavLst>
                                    </p:anim>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35888"/>
                                        </p:tgtEl>
                                        <p:attrNameLst>
                                          <p:attrName>style.visibility</p:attrName>
                                        </p:attrNameLst>
                                      </p:cBhvr>
                                      <p:to>
                                        <p:strVal val="visible"/>
                                      </p:to>
                                    </p:set>
                                    <p:animEffect transition="in" filter="wipe(left)">
                                      <p:cBhvr>
                                        <p:cTn id="40" dur="500"/>
                                        <p:tgtEl>
                                          <p:spTgt spid="35888"/>
                                        </p:tgtEl>
                                      </p:cBhvr>
                                    </p:animEffect>
                                  </p:childTnLst>
                                </p:cTn>
                              </p:par>
                            </p:childTnLst>
                          </p:cTn>
                        </p:par>
                      </p:childTnLst>
                    </p:cTn>
                  </p:par>
                  <p:par>
                    <p:cTn id="41" fill="hold">
                      <p:stCondLst>
                        <p:cond delay="indefinite"/>
                      </p:stCondLst>
                      <p:childTnLst>
                        <p:par>
                          <p:cTn id="42" fill="hold">
                            <p:stCondLst>
                              <p:cond delay="0"/>
                            </p:stCondLst>
                            <p:childTnLst>
                              <p:par>
                                <p:cTn id="43" presetID="17" presetClass="entr" presetSubtype="8" fill="hold" grpId="0" nodeType="clickEffect">
                                  <p:stCondLst>
                                    <p:cond delay="0"/>
                                  </p:stCondLst>
                                  <p:childTnLst>
                                    <p:set>
                                      <p:cBhvr>
                                        <p:cTn id="44" dur="1" fill="hold">
                                          <p:stCondLst>
                                            <p:cond delay="0"/>
                                          </p:stCondLst>
                                        </p:cTn>
                                        <p:tgtEl>
                                          <p:spTgt spid="35876"/>
                                        </p:tgtEl>
                                        <p:attrNameLst>
                                          <p:attrName>style.visibility</p:attrName>
                                        </p:attrNameLst>
                                      </p:cBhvr>
                                      <p:to>
                                        <p:strVal val="visible"/>
                                      </p:to>
                                    </p:set>
                                    <p:anim calcmode="lin" valueType="num">
                                      <p:cBhvr>
                                        <p:cTn id="45" dur="500" fill="hold"/>
                                        <p:tgtEl>
                                          <p:spTgt spid="35876"/>
                                        </p:tgtEl>
                                        <p:attrNameLst>
                                          <p:attrName>ppt_x</p:attrName>
                                        </p:attrNameLst>
                                      </p:cBhvr>
                                      <p:tavLst>
                                        <p:tav tm="0">
                                          <p:val>
                                            <p:strVal val="#ppt_x-#ppt_w/2"/>
                                          </p:val>
                                        </p:tav>
                                        <p:tav tm="100000">
                                          <p:val>
                                            <p:strVal val="#ppt_x"/>
                                          </p:val>
                                        </p:tav>
                                      </p:tavLst>
                                    </p:anim>
                                    <p:anim calcmode="lin" valueType="num">
                                      <p:cBhvr>
                                        <p:cTn id="46" dur="500" fill="hold"/>
                                        <p:tgtEl>
                                          <p:spTgt spid="35876"/>
                                        </p:tgtEl>
                                        <p:attrNameLst>
                                          <p:attrName>ppt_y</p:attrName>
                                        </p:attrNameLst>
                                      </p:cBhvr>
                                      <p:tavLst>
                                        <p:tav tm="0">
                                          <p:val>
                                            <p:strVal val="#ppt_y"/>
                                          </p:val>
                                        </p:tav>
                                        <p:tav tm="100000">
                                          <p:val>
                                            <p:strVal val="#ppt_y"/>
                                          </p:val>
                                        </p:tav>
                                      </p:tavLst>
                                    </p:anim>
                                    <p:anim calcmode="lin" valueType="num">
                                      <p:cBhvr>
                                        <p:cTn id="47" dur="500" fill="hold"/>
                                        <p:tgtEl>
                                          <p:spTgt spid="35876"/>
                                        </p:tgtEl>
                                        <p:attrNameLst>
                                          <p:attrName>ppt_w</p:attrName>
                                        </p:attrNameLst>
                                      </p:cBhvr>
                                      <p:tavLst>
                                        <p:tav tm="0">
                                          <p:val>
                                            <p:fltVal val="0"/>
                                          </p:val>
                                        </p:tav>
                                        <p:tav tm="100000">
                                          <p:val>
                                            <p:strVal val="#ppt_w"/>
                                          </p:val>
                                        </p:tav>
                                      </p:tavLst>
                                    </p:anim>
                                    <p:anim calcmode="lin" valueType="num">
                                      <p:cBhvr>
                                        <p:cTn id="48" dur="500" fill="hold"/>
                                        <p:tgtEl>
                                          <p:spTgt spid="35876"/>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5905"/>
                                        </p:tgtEl>
                                        <p:attrNameLst>
                                          <p:attrName>style.visibility</p:attrName>
                                        </p:attrNameLst>
                                      </p:cBhvr>
                                      <p:to>
                                        <p:strVal val="visible"/>
                                      </p:to>
                                    </p:set>
                                    <p:animEffect transition="in" filter="wipe(left)">
                                      <p:cBhvr>
                                        <p:cTn id="53" dur="500"/>
                                        <p:tgtEl>
                                          <p:spTgt spid="3590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5906"/>
                                        </p:tgtEl>
                                        <p:attrNameLst>
                                          <p:attrName>style.visibility</p:attrName>
                                        </p:attrNameLst>
                                      </p:cBhvr>
                                      <p:to>
                                        <p:strVal val="visible"/>
                                      </p:to>
                                    </p:set>
                                    <p:animEffect transition="in" filter="wipe(left)">
                                      <p:cBhvr>
                                        <p:cTn id="58" dur="500"/>
                                        <p:tgtEl>
                                          <p:spTgt spid="3590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5911"/>
                                        </p:tgtEl>
                                        <p:attrNameLst>
                                          <p:attrName>style.visibility</p:attrName>
                                        </p:attrNameLst>
                                      </p:cBhvr>
                                      <p:to>
                                        <p:strVal val="visible"/>
                                      </p:to>
                                    </p:set>
                                    <p:animEffect transition="in" filter="wipe(left)">
                                      <p:cBhvr>
                                        <p:cTn id="63" dur="500"/>
                                        <p:tgtEl>
                                          <p:spTgt spid="359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5910"/>
                                        </p:tgtEl>
                                        <p:attrNameLst>
                                          <p:attrName>style.visibility</p:attrName>
                                        </p:attrNameLst>
                                      </p:cBhvr>
                                      <p:to>
                                        <p:strVal val="visible"/>
                                      </p:to>
                                    </p:set>
                                    <p:animEffect transition="in" filter="wipe(left)">
                                      <p:cBhvr>
                                        <p:cTn id="68" dur="500"/>
                                        <p:tgtEl>
                                          <p:spTgt spid="359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5912"/>
                                        </p:tgtEl>
                                        <p:attrNameLst>
                                          <p:attrName>style.visibility</p:attrName>
                                        </p:attrNameLst>
                                      </p:cBhvr>
                                      <p:to>
                                        <p:strVal val="visible"/>
                                      </p:to>
                                    </p:set>
                                    <p:animEffect transition="in" filter="wipe(left)">
                                      <p:cBhvr>
                                        <p:cTn id="73" dur="500"/>
                                        <p:tgtEl>
                                          <p:spTgt spid="35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75" grpId="0" animBg="1"/>
      <p:bldP spid="35876" grpId="0" animBg="1" autoUpdateAnimBg="0"/>
      <p:bldP spid="35888" grpId="0" autoUpdateAnimBg="0"/>
      <p:bldP spid="35893" grpId="0" animBg="1"/>
      <p:bldP spid="35894" grpId="0" autoUpdateAnimBg="0"/>
      <p:bldP spid="35910"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228600" y="1560513"/>
            <a:ext cx="46307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en-US" altLang="zh-CN" dirty="0">
                <a:solidFill>
                  <a:srgbClr val="0000CC"/>
                </a:solidFill>
              </a:rPr>
              <a:t> 2.4.1</a:t>
            </a:r>
            <a:r>
              <a:rPr lang="en-US" altLang="zh-CN" dirty="0">
                <a:solidFill>
                  <a:srgbClr val="0000CC"/>
                </a:solidFill>
                <a:latin typeface="宋体" pitchFamily="2" charset="-122"/>
              </a:rPr>
              <a:t> </a:t>
            </a:r>
            <a:r>
              <a:rPr lang="zh-CN" altLang="en-US" dirty="0">
                <a:solidFill>
                  <a:srgbClr val="0000CC"/>
                </a:solidFill>
                <a:latin typeface="宋体" pitchFamily="2" charset="-122"/>
              </a:rPr>
              <a:t>孤立导体的电容</a:t>
            </a:r>
            <a:endParaRPr lang="zh-CN" altLang="en-US" dirty="0">
              <a:solidFill>
                <a:srgbClr val="0000CC"/>
              </a:solidFill>
              <a:latin typeface="宋体" pitchFamily="2" charset="-122"/>
            </a:endParaRPr>
          </a:p>
        </p:txBody>
      </p:sp>
      <p:sp>
        <p:nvSpPr>
          <p:cNvPr id="39939" name="Text Box 3"/>
          <p:cNvSpPr txBox="1">
            <a:spLocks noChangeArrowheads="1"/>
          </p:cNvSpPr>
          <p:nvPr/>
        </p:nvSpPr>
        <p:spPr bwMode="auto">
          <a:xfrm>
            <a:off x="1619250" y="3773488"/>
            <a:ext cx="5638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a:solidFill>
                  <a:schemeClr val="accent2"/>
                </a:solidFill>
              </a:rPr>
              <a:t>电容只与几何因素和介质有关</a:t>
            </a:r>
            <a:endParaRPr lang="zh-CN" altLang="en-US">
              <a:solidFill>
                <a:schemeClr val="accent2"/>
              </a:solidFill>
            </a:endParaRPr>
          </a:p>
          <a:p>
            <a:pPr eaLnBrk="1" hangingPunct="1">
              <a:spcBef>
                <a:spcPct val="50000"/>
              </a:spcBef>
              <a:buFontTx/>
              <a:buNone/>
            </a:pPr>
            <a:r>
              <a:rPr lang="zh-CN" altLang="en-US">
                <a:solidFill>
                  <a:srgbClr val="CC0000"/>
                </a:solidFill>
              </a:rPr>
              <a:t>          固有的容电本领</a:t>
            </a:r>
            <a:endParaRPr lang="zh-CN" altLang="en-US">
              <a:solidFill>
                <a:srgbClr val="CC0000"/>
              </a:solidFill>
            </a:endParaRPr>
          </a:p>
        </p:txBody>
      </p:sp>
      <p:sp>
        <p:nvSpPr>
          <p:cNvPr id="39940" name="Text Box 4"/>
          <p:cNvSpPr txBox="1">
            <a:spLocks noChangeArrowheads="1"/>
          </p:cNvSpPr>
          <p:nvPr/>
        </p:nvSpPr>
        <p:spPr bwMode="auto">
          <a:xfrm>
            <a:off x="838200" y="5305425"/>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en-US" altLang="zh-CN" sz="2800">
                <a:solidFill>
                  <a:schemeClr val="accent2"/>
                </a:solidFill>
              </a:rPr>
              <a:t>3</a:t>
            </a:r>
            <a:r>
              <a:rPr lang="en-US" altLang="zh-CN" sz="2800">
                <a:solidFill>
                  <a:schemeClr val="accent2"/>
                </a:solidFill>
                <a:latin typeface="宋体" pitchFamily="2" charset="-122"/>
              </a:rPr>
              <a:t>.</a:t>
            </a:r>
            <a:r>
              <a:rPr lang="zh-CN" altLang="en-US" sz="2800">
                <a:solidFill>
                  <a:schemeClr val="accent2"/>
                </a:solidFill>
                <a:latin typeface="宋体" pitchFamily="2" charset="-122"/>
              </a:rPr>
              <a:t>单位</a:t>
            </a:r>
            <a:r>
              <a:rPr lang="en-US" altLang="zh-CN" sz="2800">
                <a:solidFill>
                  <a:schemeClr val="accent2"/>
                </a:solidFill>
                <a:latin typeface="宋体" pitchFamily="2" charset="-122"/>
              </a:rPr>
              <a:t>:</a:t>
            </a:r>
            <a:endParaRPr lang="en-US" altLang="zh-CN">
              <a:solidFill>
                <a:schemeClr val="accent2"/>
              </a:solidFill>
              <a:latin typeface="宋体" pitchFamily="2" charset="-122"/>
            </a:endParaRPr>
          </a:p>
        </p:txBody>
      </p:sp>
      <p:graphicFrame>
        <p:nvGraphicFramePr>
          <p:cNvPr id="39941" name="Object 5"/>
          <p:cNvGraphicFramePr>
            <a:graphicFrameLocks noChangeAspect="1"/>
          </p:cNvGraphicFramePr>
          <p:nvPr/>
        </p:nvGraphicFramePr>
        <p:xfrm>
          <a:off x="3357563" y="3000375"/>
          <a:ext cx="1304925" cy="450850"/>
        </p:xfrm>
        <a:graphic>
          <a:graphicData uri="http://schemas.openxmlformats.org/presentationml/2006/ole">
            <mc:AlternateContent xmlns:mc="http://schemas.openxmlformats.org/markup-compatibility/2006">
              <mc:Choice xmlns:v="urn:schemas-microsoft-com:vml" Requires="v">
                <p:oleObj spid="_x0000_s35184" name="Equation" r:id="rId1" imgW="1168400" imgH="393700" progId="Equation.3">
                  <p:embed/>
                </p:oleObj>
              </mc:Choice>
              <mc:Fallback>
                <p:oleObj name="Equation" r:id="rId1" imgW="1168400" imgH="3937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563" y="3000375"/>
                        <a:ext cx="1304925"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2" name="Text Box 6"/>
          <p:cNvSpPr txBox="1">
            <a:spLocks noChangeArrowheads="1"/>
          </p:cNvSpPr>
          <p:nvPr/>
        </p:nvSpPr>
        <p:spPr bwMode="auto">
          <a:xfrm>
            <a:off x="838200" y="2246313"/>
            <a:ext cx="5805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en-US" altLang="zh-CN" sz="2800">
                <a:solidFill>
                  <a:schemeClr val="accent2"/>
                </a:solidFill>
              </a:rPr>
              <a:t>1. </a:t>
            </a:r>
            <a:r>
              <a:rPr lang="zh-CN" altLang="en-US" sz="2800">
                <a:solidFill>
                  <a:schemeClr val="accent2"/>
                </a:solidFill>
              </a:rPr>
              <a:t>什么是孤立导体</a:t>
            </a:r>
            <a:endParaRPr lang="zh-CN" altLang="en-US">
              <a:solidFill>
                <a:schemeClr val="accent2"/>
              </a:solidFill>
            </a:endParaRPr>
          </a:p>
        </p:txBody>
      </p:sp>
      <p:sp>
        <p:nvSpPr>
          <p:cNvPr id="39943" name="Text Box 7"/>
          <p:cNvSpPr txBox="1">
            <a:spLocks noChangeArrowheads="1"/>
          </p:cNvSpPr>
          <p:nvPr/>
        </p:nvSpPr>
        <p:spPr bwMode="auto">
          <a:xfrm>
            <a:off x="838200" y="3008313"/>
            <a:ext cx="4591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en-US" altLang="zh-CN" sz="2800">
                <a:solidFill>
                  <a:schemeClr val="accent2"/>
                </a:solidFill>
              </a:rPr>
              <a:t>2. </a:t>
            </a:r>
            <a:r>
              <a:rPr lang="zh-CN" altLang="en-US" sz="2800">
                <a:solidFill>
                  <a:schemeClr val="accent2"/>
                </a:solidFill>
              </a:rPr>
              <a:t>实验发现</a:t>
            </a:r>
            <a:endParaRPr lang="zh-CN" altLang="en-US">
              <a:solidFill>
                <a:schemeClr val="accent2"/>
              </a:solidFill>
            </a:endParaRPr>
          </a:p>
        </p:txBody>
      </p:sp>
      <p:sp>
        <p:nvSpPr>
          <p:cNvPr id="39944" name="Text Box 8"/>
          <p:cNvSpPr txBox="1">
            <a:spLocks noChangeArrowheads="1"/>
          </p:cNvSpPr>
          <p:nvPr/>
        </p:nvSpPr>
        <p:spPr bwMode="auto">
          <a:xfrm>
            <a:off x="1600200" y="115888"/>
            <a:ext cx="5943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50000"/>
              </a:spcBef>
              <a:buFontTx/>
              <a:buNone/>
            </a:pPr>
            <a:r>
              <a:rPr lang="en-US" altLang="zh-CN" sz="3600" dirty="0">
                <a:solidFill>
                  <a:schemeClr val="accent2"/>
                </a:solidFill>
              </a:rPr>
              <a:t>2.4    </a:t>
            </a:r>
            <a:r>
              <a:rPr lang="zh-CN" altLang="en-US" sz="3600" dirty="0">
                <a:solidFill>
                  <a:schemeClr val="accent2"/>
                </a:solidFill>
              </a:rPr>
              <a:t>电容器、电容</a:t>
            </a:r>
            <a:r>
              <a:rPr lang="en-US" altLang="zh-CN" sz="3600" dirty="0">
                <a:solidFill>
                  <a:schemeClr val="accent2"/>
                </a:solidFill>
              </a:rPr>
              <a:t>(Capacitors and Capacitance)</a:t>
            </a:r>
            <a:endParaRPr lang="en-US" altLang="zh-CN" sz="3600" b="0" dirty="0">
              <a:solidFill>
                <a:schemeClr val="accent2"/>
              </a:solidFill>
            </a:endParaRPr>
          </a:p>
        </p:txBody>
      </p:sp>
      <p:grpSp>
        <p:nvGrpSpPr>
          <p:cNvPr id="2" name="Group 9"/>
          <p:cNvGrpSpPr/>
          <p:nvPr/>
        </p:nvGrpSpPr>
        <p:grpSpPr bwMode="auto">
          <a:xfrm>
            <a:off x="2339975" y="5310188"/>
            <a:ext cx="1606550" cy="519112"/>
            <a:chOff x="1392" y="2361"/>
            <a:chExt cx="1012" cy="327"/>
          </a:xfrm>
        </p:grpSpPr>
        <p:sp>
          <p:nvSpPr>
            <p:cNvPr id="34837" name="Text Box 10"/>
            <p:cNvSpPr txBox="1">
              <a:spLocks noChangeArrowheads="1"/>
            </p:cNvSpPr>
            <p:nvPr/>
          </p:nvSpPr>
          <p:spPr bwMode="auto">
            <a:xfrm>
              <a:off x="1392" y="2361"/>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latin typeface="宋体" pitchFamily="2" charset="-122"/>
                </a:rPr>
                <a:t>法拉</a:t>
              </a:r>
              <a:r>
                <a:rPr lang="en-US" altLang="zh-CN" sz="2800">
                  <a:solidFill>
                    <a:schemeClr val="accent2"/>
                  </a:solidFill>
                  <a:latin typeface="宋体" pitchFamily="2" charset="-122"/>
                </a:rPr>
                <a:t>(  )</a:t>
              </a:r>
              <a:endParaRPr lang="en-US" altLang="zh-CN" sz="2400" b="0"/>
            </a:p>
          </p:txBody>
        </p:sp>
        <p:graphicFrame>
          <p:nvGraphicFramePr>
            <p:cNvPr id="34838" name="Object 11"/>
            <p:cNvGraphicFramePr>
              <a:graphicFrameLocks noChangeAspect="1"/>
            </p:cNvGraphicFramePr>
            <p:nvPr/>
          </p:nvGraphicFramePr>
          <p:xfrm>
            <a:off x="2040" y="2441"/>
            <a:ext cx="167" cy="199"/>
          </p:xfrm>
          <a:graphic>
            <a:graphicData uri="http://schemas.openxmlformats.org/presentationml/2006/ole">
              <mc:AlternateContent xmlns:mc="http://schemas.openxmlformats.org/markup-compatibility/2006">
                <mc:Choice xmlns:v="urn:schemas-microsoft-com:vml" Requires="v">
                  <p:oleObj spid="_x0000_s35185" name="公式" r:id="rId3" imgW="203200" imgH="266700" progId="Equation.3">
                    <p:embed/>
                  </p:oleObj>
                </mc:Choice>
                <mc:Fallback>
                  <p:oleObj name="公式" r:id="rId3" imgW="203200" imgH="2667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0" y="2441"/>
                          <a:ext cx="167"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p:nvPr/>
        </p:nvGrpSpPr>
        <p:grpSpPr bwMode="auto">
          <a:xfrm>
            <a:off x="4114800" y="5305425"/>
            <a:ext cx="1676400" cy="533400"/>
            <a:chOff x="2352" y="2352"/>
            <a:chExt cx="1056" cy="336"/>
          </a:xfrm>
        </p:grpSpPr>
        <p:sp>
          <p:nvSpPr>
            <p:cNvPr id="34835" name="Text Box 13"/>
            <p:cNvSpPr txBox="1">
              <a:spLocks noChangeArrowheads="1"/>
            </p:cNvSpPr>
            <p:nvPr/>
          </p:nvSpPr>
          <p:spPr bwMode="auto">
            <a:xfrm>
              <a:off x="2352" y="2352"/>
              <a:ext cx="10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微法</a:t>
              </a:r>
              <a:r>
                <a:rPr lang="en-US" altLang="zh-CN" sz="2800">
                  <a:solidFill>
                    <a:schemeClr val="accent2"/>
                  </a:solidFill>
                </a:rPr>
                <a:t>(      )</a:t>
              </a:r>
              <a:endParaRPr lang="en-US" altLang="zh-CN" sz="2400" b="0">
                <a:solidFill>
                  <a:schemeClr val="accent2"/>
                </a:solidFill>
              </a:endParaRPr>
            </a:p>
          </p:txBody>
        </p:sp>
        <p:graphicFrame>
          <p:nvGraphicFramePr>
            <p:cNvPr id="34836" name="Object 14"/>
            <p:cNvGraphicFramePr>
              <a:graphicFrameLocks noChangeAspect="1"/>
            </p:cNvGraphicFramePr>
            <p:nvPr/>
          </p:nvGraphicFramePr>
          <p:xfrm>
            <a:off x="2952" y="2433"/>
            <a:ext cx="303" cy="255"/>
          </p:xfrm>
          <a:graphic>
            <a:graphicData uri="http://schemas.openxmlformats.org/presentationml/2006/ole">
              <mc:AlternateContent xmlns:mc="http://schemas.openxmlformats.org/markup-compatibility/2006">
                <mc:Choice xmlns:v="urn:schemas-microsoft-com:vml" Requires="v">
                  <p:oleObj spid="_x0000_s35186" name="公式" r:id="rId5" imgW="495300" imgH="393700" progId="Equation.3">
                    <p:embed/>
                  </p:oleObj>
                </mc:Choice>
                <mc:Fallback>
                  <p:oleObj name="公式" r:id="rId5" imgW="495300" imgH="3937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 y="2433"/>
                          <a:ext cx="303"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5"/>
          <p:cNvGrpSpPr/>
          <p:nvPr/>
        </p:nvGrpSpPr>
        <p:grpSpPr bwMode="auto">
          <a:xfrm>
            <a:off x="5949950" y="5327650"/>
            <a:ext cx="1666875" cy="519113"/>
            <a:chOff x="3408" y="2366"/>
            <a:chExt cx="1050" cy="327"/>
          </a:xfrm>
        </p:grpSpPr>
        <p:sp>
          <p:nvSpPr>
            <p:cNvPr id="34833" name="Text Box 16"/>
            <p:cNvSpPr txBox="1">
              <a:spLocks noChangeArrowheads="1"/>
            </p:cNvSpPr>
            <p:nvPr/>
          </p:nvSpPr>
          <p:spPr bwMode="auto">
            <a:xfrm>
              <a:off x="3408" y="2366"/>
              <a:ext cx="10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皮法</a:t>
              </a:r>
              <a:r>
                <a:rPr lang="en-US" altLang="zh-CN" sz="2800">
                  <a:solidFill>
                    <a:schemeClr val="accent2"/>
                  </a:solidFill>
                </a:rPr>
                <a:t>(      )</a:t>
              </a:r>
              <a:endParaRPr lang="en-US" altLang="zh-CN" sz="2400" b="0">
                <a:solidFill>
                  <a:schemeClr val="accent2"/>
                </a:solidFill>
              </a:endParaRPr>
            </a:p>
          </p:txBody>
        </p:sp>
        <p:graphicFrame>
          <p:nvGraphicFramePr>
            <p:cNvPr id="34834" name="Object 17"/>
            <p:cNvGraphicFramePr>
              <a:graphicFrameLocks noChangeAspect="1"/>
            </p:cNvGraphicFramePr>
            <p:nvPr/>
          </p:nvGraphicFramePr>
          <p:xfrm>
            <a:off x="4016" y="2433"/>
            <a:ext cx="303" cy="255"/>
          </p:xfrm>
          <a:graphic>
            <a:graphicData uri="http://schemas.openxmlformats.org/presentationml/2006/ole">
              <mc:AlternateContent xmlns:mc="http://schemas.openxmlformats.org/markup-compatibility/2006">
                <mc:Choice xmlns:v="urn:schemas-microsoft-com:vml" Requires="v">
                  <p:oleObj spid="_x0000_s35187" name="公式" r:id="rId7" imgW="495300" imgH="393700" progId="Equation.3">
                    <p:embed/>
                  </p:oleObj>
                </mc:Choice>
                <mc:Fallback>
                  <p:oleObj name="公式" r:id="rId7" imgW="495300" imgH="3937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6" y="2433"/>
                          <a:ext cx="303"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9954" name="Object 18"/>
          <p:cNvGraphicFramePr>
            <a:graphicFrameLocks noChangeAspect="1"/>
          </p:cNvGraphicFramePr>
          <p:nvPr/>
        </p:nvGraphicFramePr>
        <p:xfrm>
          <a:off x="5214938" y="2786063"/>
          <a:ext cx="1003300" cy="965200"/>
        </p:xfrm>
        <a:graphic>
          <a:graphicData uri="http://schemas.openxmlformats.org/presentationml/2006/ole">
            <mc:AlternateContent xmlns:mc="http://schemas.openxmlformats.org/markup-compatibility/2006">
              <mc:Choice xmlns:v="urn:schemas-microsoft-com:vml" Requires="v">
                <p:oleObj spid="_x0000_s35188" name="公式" r:id="rId9" imgW="1181100" imgH="1130300" progId="Equation.3">
                  <p:embed/>
                </p:oleObj>
              </mc:Choice>
              <mc:Fallback>
                <p:oleObj name="公式" r:id="rId9" imgW="1181100" imgH="113030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4938" y="2786063"/>
                        <a:ext cx="10033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5" name="Rectangle 19"/>
          <p:cNvSpPr>
            <a:spLocks noChangeArrowheads="1"/>
          </p:cNvSpPr>
          <p:nvPr/>
        </p:nvSpPr>
        <p:spPr bwMode="auto">
          <a:xfrm>
            <a:off x="0" y="1408113"/>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9956" name="Text Box 20"/>
          <p:cNvSpPr txBox="1">
            <a:spLocks noChangeArrowheads="1"/>
          </p:cNvSpPr>
          <p:nvPr/>
        </p:nvSpPr>
        <p:spPr bwMode="auto">
          <a:xfrm>
            <a:off x="2209800" y="6018213"/>
            <a:ext cx="2282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a:solidFill>
                  <a:schemeClr val="accent2"/>
                </a:solidFill>
              </a:rPr>
              <a:t>1</a:t>
            </a:r>
            <a:r>
              <a:rPr lang="en-US" altLang="zh-CN">
                <a:solidFill>
                  <a:schemeClr val="accent2"/>
                </a:solidFill>
                <a:sym typeface="Symbol" pitchFamily="18" charset="2"/>
              </a:rPr>
              <a:t></a:t>
            </a:r>
            <a:r>
              <a:rPr lang="en-US" altLang="zh-CN">
                <a:solidFill>
                  <a:schemeClr val="accent2"/>
                </a:solidFill>
              </a:rPr>
              <a:t>F</a:t>
            </a:r>
            <a:r>
              <a:rPr lang="en-US" altLang="zh-CN" i="1">
                <a:solidFill>
                  <a:schemeClr val="accent2"/>
                </a:solidFill>
              </a:rPr>
              <a:t> </a:t>
            </a:r>
            <a:r>
              <a:rPr lang="en-US" altLang="zh-CN">
                <a:solidFill>
                  <a:schemeClr val="accent2"/>
                </a:solidFill>
              </a:rPr>
              <a:t>= 10</a:t>
            </a:r>
            <a:r>
              <a:rPr lang="en-US" altLang="zh-CN" baseline="30000">
                <a:solidFill>
                  <a:schemeClr val="accent2"/>
                </a:solidFill>
              </a:rPr>
              <a:t>-6</a:t>
            </a:r>
            <a:r>
              <a:rPr lang="en-US" altLang="zh-CN">
                <a:solidFill>
                  <a:schemeClr val="accent2"/>
                </a:solidFill>
              </a:rPr>
              <a:t>F </a:t>
            </a:r>
            <a:endParaRPr lang="en-US" altLang="zh-CN">
              <a:solidFill>
                <a:schemeClr val="accent2"/>
              </a:solidFill>
            </a:endParaRPr>
          </a:p>
        </p:txBody>
      </p:sp>
      <p:sp>
        <p:nvSpPr>
          <p:cNvPr id="39957" name="Text Box 21"/>
          <p:cNvSpPr txBox="1">
            <a:spLocks noChangeArrowheads="1"/>
          </p:cNvSpPr>
          <p:nvPr/>
        </p:nvSpPr>
        <p:spPr bwMode="auto">
          <a:xfrm>
            <a:off x="5013325" y="6010275"/>
            <a:ext cx="2406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a:solidFill>
                  <a:schemeClr val="accent2"/>
                </a:solidFill>
              </a:rPr>
              <a:t>1pF = 10</a:t>
            </a:r>
            <a:r>
              <a:rPr lang="en-US" altLang="zh-CN" baseline="30000">
                <a:solidFill>
                  <a:schemeClr val="accent2"/>
                </a:solidFill>
              </a:rPr>
              <a:t>-12</a:t>
            </a:r>
            <a:r>
              <a:rPr lang="en-US" altLang="zh-CN">
                <a:solidFill>
                  <a:schemeClr val="accent2"/>
                </a:solidFill>
              </a:rPr>
              <a:t>F </a:t>
            </a:r>
            <a:endParaRPr lang="en-US" altLang="zh-CN">
              <a:solidFill>
                <a:schemeClr val="accent2"/>
              </a:solidFill>
            </a:endParaRPr>
          </a:p>
        </p:txBody>
      </p:sp>
      <p:sp>
        <p:nvSpPr>
          <p:cNvPr id="34832"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(32)</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9944"/>
                                        </p:tgtEl>
                                        <p:attrNameLst>
                                          <p:attrName>style.visibility</p:attrName>
                                        </p:attrNameLst>
                                      </p:cBhvr>
                                      <p:to>
                                        <p:strVal val="visible"/>
                                      </p:to>
                                    </p:set>
                                    <p:animEffect transition="in" filter="blinds(horizontal)">
                                      <p:cBhvr>
                                        <p:cTn id="7" dur="500"/>
                                        <p:tgtEl>
                                          <p:spTgt spid="39944"/>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39955"/>
                                        </p:tgtEl>
                                        <p:attrNameLst>
                                          <p:attrName>style.visibility</p:attrName>
                                        </p:attrNameLst>
                                      </p:cBhvr>
                                      <p:to>
                                        <p:strVal val="visible"/>
                                      </p:to>
                                    </p:set>
                                    <p:animEffect transition="in" filter="strips(upRight)">
                                      <p:cBhvr>
                                        <p:cTn id="11" dur="500"/>
                                        <p:tgtEl>
                                          <p:spTgt spid="3995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9938"/>
                                        </p:tgtEl>
                                        <p:attrNameLst>
                                          <p:attrName>style.visibility</p:attrName>
                                        </p:attrNameLst>
                                      </p:cBhvr>
                                      <p:to>
                                        <p:strVal val="visible"/>
                                      </p:to>
                                    </p:set>
                                    <p:animEffect transition="in" filter="wipe(left)">
                                      <p:cBhvr>
                                        <p:cTn id="16" dur="500"/>
                                        <p:tgtEl>
                                          <p:spTgt spid="3993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9942"/>
                                        </p:tgtEl>
                                        <p:attrNameLst>
                                          <p:attrName>style.visibility</p:attrName>
                                        </p:attrNameLst>
                                      </p:cBhvr>
                                      <p:to>
                                        <p:strVal val="visible"/>
                                      </p:to>
                                    </p:set>
                                    <p:animEffect transition="in" filter="wipe(left)">
                                      <p:cBhvr>
                                        <p:cTn id="21" dur="500"/>
                                        <p:tgtEl>
                                          <p:spTgt spid="399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9941"/>
                                        </p:tgtEl>
                                        <p:attrNameLst>
                                          <p:attrName>style.visibility</p:attrName>
                                        </p:attrNameLst>
                                      </p:cBhvr>
                                      <p:to>
                                        <p:strVal val="visible"/>
                                      </p:to>
                                    </p:set>
                                    <p:animEffect transition="in" filter="wipe(left)">
                                      <p:cBhvr>
                                        <p:cTn id="26" dur="500"/>
                                        <p:tgtEl>
                                          <p:spTgt spid="3994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9943"/>
                                        </p:tgtEl>
                                        <p:attrNameLst>
                                          <p:attrName>style.visibility</p:attrName>
                                        </p:attrNameLst>
                                      </p:cBhvr>
                                      <p:to>
                                        <p:strVal val="visible"/>
                                      </p:to>
                                    </p:set>
                                    <p:animEffect transition="in" filter="wipe(left)">
                                      <p:cBhvr>
                                        <p:cTn id="31" dur="500"/>
                                        <p:tgtEl>
                                          <p:spTgt spid="39943"/>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39954"/>
                                        </p:tgtEl>
                                        <p:attrNameLst>
                                          <p:attrName>style.visibility</p:attrName>
                                        </p:attrNameLst>
                                      </p:cBhvr>
                                      <p:to>
                                        <p:strVal val="visible"/>
                                      </p:to>
                                    </p:set>
                                    <p:anim calcmode="lin" valueType="num">
                                      <p:cBhvr>
                                        <p:cTn id="36" dur="500" fill="hold"/>
                                        <p:tgtEl>
                                          <p:spTgt spid="39954"/>
                                        </p:tgtEl>
                                        <p:attrNameLst>
                                          <p:attrName>ppt_w</p:attrName>
                                        </p:attrNameLst>
                                      </p:cBhvr>
                                      <p:tavLst>
                                        <p:tav tm="0">
                                          <p:val>
                                            <p:fltVal val="0"/>
                                          </p:val>
                                        </p:tav>
                                        <p:tav tm="100000">
                                          <p:val>
                                            <p:strVal val="#ppt_w"/>
                                          </p:val>
                                        </p:tav>
                                      </p:tavLst>
                                    </p:anim>
                                    <p:anim calcmode="lin" valueType="num">
                                      <p:cBhvr>
                                        <p:cTn id="37" dur="500" fill="hold"/>
                                        <p:tgtEl>
                                          <p:spTgt spid="39954"/>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39939"/>
                                        </p:tgtEl>
                                        <p:attrNameLst>
                                          <p:attrName>style.visibility</p:attrName>
                                        </p:attrNameLst>
                                      </p:cBhvr>
                                      <p:to>
                                        <p:strVal val="visible"/>
                                      </p:to>
                                    </p:set>
                                    <p:anim calcmode="lin" valueType="num">
                                      <p:cBhvr>
                                        <p:cTn id="42" dur="500" fill="hold"/>
                                        <p:tgtEl>
                                          <p:spTgt spid="39939"/>
                                        </p:tgtEl>
                                        <p:attrNameLst>
                                          <p:attrName>ppt_w</p:attrName>
                                        </p:attrNameLst>
                                      </p:cBhvr>
                                      <p:tavLst>
                                        <p:tav tm="0">
                                          <p:val>
                                            <p:fltVal val="0"/>
                                          </p:val>
                                        </p:tav>
                                        <p:tav tm="100000">
                                          <p:val>
                                            <p:strVal val="#ppt_w"/>
                                          </p:val>
                                        </p:tav>
                                      </p:tavLst>
                                    </p:anim>
                                    <p:anim calcmode="lin" valueType="num">
                                      <p:cBhvr>
                                        <p:cTn id="43" dur="500" fill="hold"/>
                                        <p:tgtEl>
                                          <p:spTgt spid="39939"/>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9940"/>
                                        </p:tgtEl>
                                        <p:attrNameLst>
                                          <p:attrName>style.visibility</p:attrName>
                                        </p:attrNameLst>
                                      </p:cBhvr>
                                      <p:to>
                                        <p:strVal val="visible"/>
                                      </p:to>
                                    </p:set>
                                    <p:animEffect transition="in" filter="wipe(left)">
                                      <p:cBhvr>
                                        <p:cTn id="48" dur="500"/>
                                        <p:tgtEl>
                                          <p:spTgt spid="3994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left)">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left)">
                                      <p:cBhvr>
                                        <p:cTn id="58" dur="500"/>
                                        <p:tgtEl>
                                          <p:spTgt spid="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left)">
                                      <p:cBhvr>
                                        <p:cTn id="63" dur="500"/>
                                        <p:tgtEl>
                                          <p:spTgt spid="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9956"/>
                                        </p:tgtEl>
                                        <p:attrNameLst>
                                          <p:attrName>style.visibility</p:attrName>
                                        </p:attrNameLst>
                                      </p:cBhvr>
                                      <p:to>
                                        <p:strVal val="visible"/>
                                      </p:to>
                                    </p:set>
                                    <p:animEffect transition="in" filter="wipe(left)">
                                      <p:cBhvr>
                                        <p:cTn id="68" dur="500"/>
                                        <p:tgtEl>
                                          <p:spTgt spid="3995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9957"/>
                                        </p:tgtEl>
                                        <p:attrNameLst>
                                          <p:attrName>style.visibility</p:attrName>
                                        </p:attrNameLst>
                                      </p:cBhvr>
                                      <p:to>
                                        <p:strVal val="visible"/>
                                      </p:to>
                                    </p:set>
                                    <p:animEffect transition="in" filter="wipe(left)">
                                      <p:cBhvr>
                                        <p:cTn id="73" dur="500"/>
                                        <p:tgtEl>
                                          <p:spTgt spid="39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utoUpdateAnimBg="0"/>
      <p:bldP spid="39939" grpId="0" autoUpdateAnimBg="0"/>
      <p:bldP spid="39940" grpId="0" autoUpdateAnimBg="0"/>
      <p:bldP spid="39942" grpId="0" autoUpdateAnimBg="0"/>
      <p:bldP spid="39943" grpId="0" autoUpdateAnimBg="0"/>
      <p:bldP spid="39944" grpId="0" autoUpdateAnimBg="0"/>
      <p:bldP spid="39955" grpId="0" animBg="1"/>
      <p:bldP spid="39956" grpId="0" autoUpdateAnimBg="0"/>
      <p:bldP spid="39957"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371600" y="3976688"/>
            <a:ext cx="762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欲得到</a:t>
            </a:r>
            <a:r>
              <a:rPr lang="en-US" altLang="zh-CN" sz="2800">
                <a:solidFill>
                  <a:schemeClr val="accent2"/>
                </a:solidFill>
              </a:rPr>
              <a:t>1F</a:t>
            </a:r>
            <a:r>
              <a:rPr lang="zh-CN" altLang="en-US" sz="2800">
                <a:solidFill>
                  <a:schemeClr val="accent2"/>
                </a:solidFill>
              </a:rPr>
              <a:t>的电容，孤立导体球的半径</a:t>
            </a:r>
            <a:r>
              <a:rPr lang="en-US" altLang="zh-CN" sz="2800" i="1">
                <a:solidFill>
                  <a:schemeClr val="accent2"/>
                </a:solidFill>
              </a:rPr>
              <a:t>R</a:t>
            </a:r>
            <a:r>
              <a:rPr lang="zh-CN" altLang="en-US" sz="2800">
                <a:solidFill>
                  <a:schemeClr val="accent2"/>
                </a:solidFill>
              </a:rPr>
              <a:t>为多少？</a:t>
            </a:r>
            <a:endParaRPr lang="zh-CN" altLang="en-US" sz="2800">
              <a:solidFill>
                <a:schemeClr val="accent2"/>
              </a:solidFill>
            </a:endParaRPr>
          </a:p>
        </p:txBody>
      </p:sp>
      <p:sp>
        <p:nvSpPr>
          <p:cNvPr id="41987" name="Text Box 3"/>
          <p:cNvSpPr txBox="1">
            <a:spLocks noChangeArrowheads="1"/>
          </p:cNvSpPr>
          <p:nvPr/>
        </p:nvSpPr>
        <p:spPr bwMode="auto">
          <a:xfrm>
            <a:off x="381000" y="152400"/>
            <a:ext cx="632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例</a:t>
            </a:r>
            <a:r>
              <a:rPr lang="en-US" altLang="zh-CN" sz="2800">
                <a:solidFill>
                  <a:schemeClr val="accent2"/>
                </a:solidFill>
              </a:rPr>
              <a:t>1</a:t>
            </a:r>
            <a:r>
              <a:rPr lang="zh-CN" altLang="en-US" sz="2800">
                <a:solidFill>
                  <a:schemeClr val="accent2"/>
                </a:solidFill>
              </a:rPr>
              <a:t>：求真空中孤立导体球的电容。</a:t>
            </a:r>
            <a:endParaRPr lang="zh-CN" altLang="en-US" sz="2800" b="0">
              <a:solidFill>
                <a:schemeClr val="accent2"/>
              </a:solidFill>
            </a:endParaRPr>
          </a:p>
        </p:txBody>
      </p:sp>
      <p:sp>
        <p:nvSpPr>
          <p:cNvPr id="41988" name="Text Box 4"/>
          <p:cNvSpPr txBox="1">
            <a:spLocks noChangeArrowheads="1"/>
          </p:cNvSpPr>
          <p:nvPr/>
        </p:nvSpPr>
        <p:spPr bwMode="auto">
          <a:xfrm>
            <a:off x="1295400" y="1004888"/>
            <a:ext cx="2286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设球带电为</a:t>
            </a:r>
            <a:r>
              <a:rPr lang="en-US" altLang="zh-CN" sz="2800" i="1">
                <a:solidFill>
                  <a:schemeClr val="accent2"/>
                </a:solidFill>
              </a:rPr>
              <a:t>Q</a:t>
            </a:r>
            <a:endParaRPr lang="en-US" altLang="zh-CN" sz="2800" i="1">
              <a:solidFill>
                <a:schemeClr val="accent2"/>
              </a:solidFill>
            </a:endParaRPr>
          </a:p>
        </p:txBody>
      </p:sp>
      <p:sp>
        <p:nvSpPr>
          <p:cNvPr id="41989" name="Text Box 5"/>
          <p:cNvSpPr txBox="1">
            <a:spLocks noChangeArrowheads="1"/>
          </p:cNvSpPr>
          <p:nvPr/>
        </p:nvSpPr>
        <p:spPr bwMode="auto">
          <a:xfrm>
            <a:off x="457200" y="9906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解：</a:t>
            </a:r>
            <a:endParaRPr lang="zh-CN" altLang="en-US" sz="2800">
              <a:solidFill>
                <a:schemeClr val="accent2"/>
              </a:solidFill>
            </a:endParaRPr>
          </a:p>
        </p:txBody>
      </p:sp>
      <p:sp>
        <p:nvSpPr>
          <p:cNvPr id="41990" name="Text Box 6"/>
          <p:cNvSpPr txBox="1">
            <a:spLocks noChangeArrowheads="1"/>
          </p:cNvSpPr>
          <p:nvPr/>
        </p:nvSpPr>
        <p:spPr bwMode="auto">
          <a:xfrm>
            <a:off x="1295400" y="1676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导体球电势</a:t>
            </a:r>
            <a:endParaRPr lang="zh-CN" altLang="en-US" sz="2800">
              <a:solidFill>
                <a:schemeClr val="accent2"/>
              </a:solidFill>
            </a:endParaRPr>
          </a:p>
        </p:txBody>
      </p:sp>
      <p:sp>
        <p:nvSpPr>
          <p:cNvPr id="41991" name="Text Box 7"/>
          <p:cNvSpPr txBox="1">
            <a:spLocks noChangeArrowheads="1"/>
          </p:cNvSpPr>
          <p:nvPr/>
        </p:nvSpPr>
        <p:spPr bwMode="auto">
          <a:xfrm>
            <a:off x="1295400" y="25908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导体球电容</a:t>
            </a:r>
            <a:endParaRPr lang="zh-CN" altLang="en-US" sz="2800">
              <a:solidFill>
                <a:schemeClr val="accent2"/>
              </a:solidFill>
            </a:endParaRPr>
          </a:p>
        </p:txBody>
      </p:sp>
      <p:sp>
        <p:nvSpPr>
          <p:cNvPr id="41992" name="AutoShape 8"/>
          <p:cNvSpPr>
            <a:spLocks noChangeArrowheads="1"/>
          </p:cNvSpPr>
          <p:nvPr/>
        </p:nvSpPr>
        <p:spPr bwMode="auto">
          <a:xfrm>
            <a:off x="5867400" y="1905000"/>
            <a:ext cx="1219200" cy="685800"/>
          </a:xfrm>
          <a:prstGeom prst="wedgeEllipseCallout">
            <a:avLst>
              <a:gd name="adj1" fmla="val -78907"/>
              <a:gd name="adj2" fmla="val 71296"/>
            </a:avLst>
          </a:prstGeom>
          <a:noFill/>
          <a:ln w="38100">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rgbClr val="CC3300"/>
                </a:solidFill>
              </a:rPr>
              <a:t>介质</a:t>
            </a:r>
            <a:endParaRPr lang="en-US" altLang="zh-CN" sz="2800">
              <a:solidFill>
                <a:srgbClr val="CC3300"/>
              </a:solidFill>
            </a:endParaRPr>
          </a:p>
        </p:txBody>
      </p:sp>
      <p:sp>
        <p:nvSpPr>
          <p:cNvPr id="41993" name="AutoShape 9"/>
          <p:cNvSpPr>
            <a:spLocks noChangeArrowheads="1"/>
          </p:cNvSpPr>
          <p:nvPr/>
        </p:nvSpPr>
        <p:spPr bwMode="auto">
          <a:xfrm>
            <a:off x="6477000" y="2971800"/>
            <a:ext cx="1143000" cy="685800"/>
          </a:xfrm>
          <a:prstGeom prst="wedgeEllipseCallout">
            <a:avLst>
              <a:gd name="adj1" fmla="val -87222"/>
              <a:gd name="adj2" fmla="val -62963"/>
            </a:avLst>
          </a:prstGeom>
          <a:noFill/>
          <a:ln w="38100">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rgbClr val="CC3300"/>
                </a:solidFill>
              </a:rPr>
              <a:t>几何</a:t>
            </a:r>
            <a:endParaRPr lang="en-US" altLang="zh-CN" sz="2800">
              <a:solidFill>
                <a:srgbClr val="CC3300"/>
              </a:solidFill>
            </a:endParaRPr>
          </a:p>
        </p:txBody>
      </p:sp>
      <p:sp>
        <p:nvSpPr>
          <p:cNvPr id="41994" name="Text Box 10"/>
          <p:cNvSpPr txBox="1">
            <a:spLocks noChangeArrowheads="1"/>
          </p:cNvSpPr>
          <p:nvPr/>
        </p:nvSpPr>
        <p:spPr bwMode="auto">
          <a:xfrm>
            <a:off x="1295400" y="4724400"/>
            <a:ext cx="624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由孤立导体球电容公式知</a:t>
            </a:r>
            <a:endParaRPr lang="zh-CN" altLang="en-US" sz="2800">
              <a:solidFill>
                <a:schemeClr val="accent2"/>
              </a:solidFill>
            </a:endParaRPr>
          </a:p>
        </p:txBody>
      </p:sp>
      <p:sp>
        <p:nvSpPr>
          <p:cNvPr id="41995" name="Rectangle 11"/>
          <p:cNvSpPr>
            <a:spLocks noChangeArrowheads="1"/>
          </p:cNvSpPr>
          <p:nvPr/>
        </p:nvSpPr>
        <p:spPr bwMode="auto">
          <a:xfrm>
            <a:off x="0" y="6858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2" name="Group 12"/>
          <p:cNvGrpSpPr/>
          <p:nvPr/>
        </p:nvGrpSpPr>
        <p:grpSpPr bwMode="auto">
          <a:xfrm>
            <a:off x="7467600" y="990600"/>
            <a:ext cx="1295400" cy="1219200"/>
            <a:chOff x="4704" y="624"/>
            <a:chExt cx="816" cy="768"/>
          </a:xfrm>
        </p:grpSpPr>
        <p:sp>
          <p:nvSpPr>
            <p:cNvPr id="35863" name="Oval 13"/>
            <p:cNvSpPr>
              <a:spLocks noChangeArrowheads="1"/>
            </p:cNvSpPr>
            <p:nvPr/>
          </p:nvSpPr>
          <p:spPr bwMode="auto">
            <a:xfrm>
              <a:off x="4704" y="624"/>
              <a:ext cx="816" cy="768"/>
            </a:xfrm>
            <a:prstGeom prst="ellipse">
              <a:avLst/>
            </a:prstGeom>
            <a:noFill/>
            <a:ln w="3810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5864" name="Line 14"/>
            <p:cNvSpPr>
              <a:spLocks noChangeShapeType="1"/>
            </p:cNvSpPr>
            <p:nvPr/>
          </p:nvSpPr>
          <p:spPr bwMode="auto">
            <a:xfrm>
              <a:off x="5088" y="1008"/>
              <a:ext cx="384" cy="192"/>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5" name="Text Box 15"/>
            <p:cNvSpPr txBox="1">
              <a:spLocks noChangeArrowheads="1"/>
            </p:cNvSpPr>
            <p:nvPr/>
          </p:nvSpPr>
          <p:spPr bwMode="auto">
            <a:xfrm>
              <a:off x="5184" y="825"/>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R</a:t>
              </a:r>
              <a:endParaRPr lang="en-US" altLang="zh-CN" sz="2800" i="1">
                <a:solidFill>
                  <a:schemeClr val="accent2"/>
                </a:solidFill>
              </a:endParaRPr>
            </a:p>
          </p:txBody>
        </p:sp>
      </p:grpSp>
      <p:graphicFrame>
        <p:nvGraphicFramePr>
          <p:cNvPr id="42000" name="Object 16"/>
          <p:cNvGraphicFramePr>
            <a:graphicFrameLocks noChangeAspect="1"/>
          </p:cNvGraphicFramePr>
          <p:nvPr/>
        </p:nvGraphicFramePr>
        <p:xfrm>
          <a:off x="3365500" y="1524000"/>
          <a:ext cx="1701800" cy="990600"/>
        </p:xfrm>
        <a:graphic>
          <a:graphicData uri="http://schemas.openxmlformats.org/presentationml/2006/ole">
            <mc:AlternateContent xmlns:mc="http://schemas.openxmlformats.org/markup-compatibility/2006">
              <mc:Choice xmlns:v="urn:schemas-microsoft-com:vml" Requires="v">
                <p:oleObj spid="_x0000_s36280" name="公式" r:id="rId1" imgW="2120900" imgH="1168400" progId="Equation.3">
                  <p:embed/>
                </p:oleObj>
              </mc:Choice>
              <mc:Fallback>
                <p:oleObj name="公式" r:id="rId1" imgW="2120900" imgH="1168400" progId="Equation.3">
                  <p:embed/>
                  <p:pic>
                    <p:nvPicPr>
                      <p:cNvPr id="0" name="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0" y="1524000"/>
                        <a:ext cx="17018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01" name="Object 17"/>
          <p:cNvGraphicFramePr>
            <a:graphicFrameLocks noChangeAspect="1"/>
          </p:cNvGraphicFramePr>
          <p:nvPr/>
        </p:nvGraphicFramePr>
        <p:xfrm>
          <a:off x="3365500" y="2400300"/>
          <a:ext cx="1003300" cy="965200"/>
        </p:xfrm>
        <a:graphic>
          <a:graphicData uri="http://schemas.openxmlformats.org/presentationml/2006/ole">
            <mc:AlternateContent xmlns:mc="http://schemas.openxmlformats.org/markup-compatibility/2006">
              <mc:Choice xmlns:v="urn:schemas-microsoft-com:vml" Requires="v">
                <p:oleObj spid="_x0000_s36281" name="公式" r:id="rId3" imgW="1181100" imgH="1130300" progId="Equation.3">
                  <p:embed/>
                </p:oleObj>
              </mc:Choice>
              <mc:Fallback>
                <p:oleObj name="公式" r:id="rId3" imgW="1181100" imgH="113030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0" y="2400300"/>
                        <a:ext cx="10033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02" name="Object 18"/>
          <p:cNvGraphicFramePr>
            <a:graphicFrameLocks noChangeAspect="1"/>
          </p:cNvGraphicFramePr>
          <p:nvPr/>
        </p:nvGraphicFramePr>
        <p:xfrm>
          <a:off x="4552950" y="2667000"/>
          <a:ext cx="1358900" cy="457200"/>
        </p:xfrm>
        <a:graphic>
          <a:graphicData uri="http://schemas.openxmlformats.org/presentationml/2006/ole">
            <mc:AlternateContent xmlns:mc="http://schemas.openxmlformats.org/markup-compatibility/2006">
              <mc:Choice xmlns:v="urn:schemas-microsoft-com:vml" Requires="v">
                <p:oleObj spid="_x0000_s36282" name="公式" r:id="rId5" imgW="1663700" imgH="457200" progId="Equation.3">
                  <p:embed/>
                </p:oleObj>
              </mc:Choice>
              <mc:Fallback>
                <p:oleObj name="公式" r:id="rId5" imgW="1663700" imgH="4572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2950" y="2667000"/>
                        <a:ext cx="1358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9"/>
          <p:cNvGrpSpPr/>
          <p:nvPr/>
        </p:nvGrpSpPr>
        <p:grpSpPr bwMode="auto">
          <a:xfrm>
            <a:off x="304800" y="3429000"/>
            <a:ext cx="1143000" cy="1143000"/>
            <a:chOff x="336" y="240"/>
            <a:chExt cx="720" cy="864"/>
          </a:xfrm>
        </p:grpSpPr>
        <p:sp>
          <p:nvSpPr>
            <p:cNvPr id="35861" name="AutoShape 20"/>
            <p:cNvSpPr>
              <a:spLocks noChangeArrowheads="1"/>
            </p:cNvSpPr>
            <p:nvPr/>
          </p:nvSpPr>
          <p:spPr bwMode="auto">
            <a:xfrm>
              <a:off x="336" y="240"/>
              <a:ext cx="720" cy="864"/>
            </a:xfrm>
            <a:prstGeom prst="verticalScroll">
              <a:avLst>
                <a:gd name="adj" fmla="val 12500"/>
              </a:avLst>
            </a:prstGeom>
            <a:solidFill>
              <a:srgbClr val="FF9900"/>
            </a:solidFill>
            <a:ln w="3175" cap="sq">
              <a:solidFill>
                <a:srgbClr val="3333CC"/>
              </a:solidFill>
              <a:round/>
            </a:ln>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5862" name="Text Box 21"/>
            <p:cNvSpPr txBox="1">
              <a:spLocks noChangeArrowheads="1"/>
            </p:cNvSpPr>
            <p:nvPr/>
          </p:nvSpPr>
          <p:spPr bwMode="auto">
            <a:xfrm>
              <a:off x="528" y="384"/>
              <a:ext cx="384"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rgbClr val="3333CC"/>
                  </a:solidFill>
                </a:rPr>
                <a:t>问题</a:t>
              </a:r>
              <a:endParaRPr lang="zh-CN" altLang="en-US" sz="2800" b="0">
                <a:solidFill>
                  <a:srgbClr val="3333CC"/>
                </a:solidFill>
              </a:endParaRPr>
            </a:p>
          </p:txBody>
        </p:sp>
      </p:grpSp>
      <p:graphicFrame>
        <p:nvGraphicFramePr>
          <p:cNvPr id="42006" name="Object 22"/>
          <p:cNvGraphicFramePr>
            <a:graphicFrameLocks noChangeAspect="1"/>
          </p:cNvGraphicFramePr>
          <p:nvPr/>
        </p:nvGraphicFramePr>
        <p:xfrm>
          <a:off x="2241550" y="5257800"/>
          <a:ext cx="1485900" cy="990600"/>
        </p:xfrm>
        <a:graphic>
          <a:graphicData uri="http://schemas.openxmlformats.org/presentationml/2006/ole">
            <mc:AlternateContent xmlns:mc="http://schemas.openxmlformats.org/markup-compatibility/2006">
              <mc:Choice xmlns:v="urn:schemas-microsoft-com:vml" Requires="v">
                <p:oleObj spid="_x0000_s36283" name="公式" r:id="rId7" imgW="1828800" imgH="1168400" progId="Equation.3">
                  <p:embed/>
                </p:oleObj>
              </mc:Choice>
              <mc:Fallback>
                <p:oleObj name="公式" r:id="rId7" imgW="1828800" imgH="116840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1550" y="5257800"/>
                        <a:ext cx="14859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07" name="Object 23"/>
          <p:cNvGraphicFramePr>
            <a:graphicFrameLocks noChangeAspect="1"/>
          </p:cNvGraphicFramePr>
          <p:nvPr/>
        </p:nvGraphicFramePr>
        <p:xfrm>
          <a:off x="3854450" y="5486400"/>
          <a:ext cx="1663700" cy="406400"/>
        </p:xfrm>
        <a:graphic>
          <a:graphicData uri="http://schemas.openxmlformats.org/presentationml/2006/ole">
            <mc:AlternateContent xmlns:mc="http://schemas.openxmlformats.org/markup-compatibility/2006">
              <mc:Choice xmlns:v="urn:schemas-microsoft-com:vml" Requires="v">
                <p:oleObj spid="_x0000_s36284" name="Equation" r:id="rId9" imgW="2070100" imgH="393700" progId="Equation.3">
                  <p:embed/>
                </p:oleObj>
              </mc:Choice>
              <mc:Fallback>
                <p:oleObj name="Equation" r:id="rId9" imgW="2070100" imgH="3937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4450" y="5486400"/>
                        <a:ext cx="16637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08" name="Object 24"/>
          <p:cNvGraphicFramePr>
            <a:graphicFrameLocks noChangeAspect="1"/>
          </p:cNvGraphicFramePr>
          <p:nvPr/>
        </p:nvGraphicFramePr>
        <p:xfrm>
          <a:off x="5803900" y="5441950"/>
          <a:ext cx="1270000" cy="495300"/>
        </p:xfrm>
        <a:graphic>
          <a:graphicData uri="http://schemas.openxmlformats.org/presentationml/2006/ole">
            <mc:AlternateContent xmlns:mc="http://schemas.openxmlformats.org/markup-compatibility/2006">
              <mc:Choice xmlns:v="urn:schemas-microsoft-com:vml" Requires="v">
                <p:oleObj spid="_x0000_s36285" name="公式" r:id="rId11" imgW="1536700" imgH="508000" progId="Equation.3">
                  <p:embed/>
                </p:oleObj>
              </mc:Choice>
              <mc:Fallback>
                <p:oleObj name="公式" r:id="rId11" imgW="1536700" imgH="508000"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3900" y="5441950"/>
                        <a:ext cx="12700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60"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(33)</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41995"/>
                                        </p:tgtEl>
                                        <p:attrNameLst>
                                          <p:attrName>style.visibility</p:attrName>
                                        </p:attrNameLst>
                                      </p:cBhvr>
                                      <p:to>
                                        <p:strVal val="visible"/>
                                      </p:to>
                                    </p:set>
                                    <p:animEffect transition="in" filter="strips(upRight)">
                                      <p:cBhvr>
                                        <p:cTn id="12" dur="500"/>
                                        <p:tgtEl>
                                          <p:spTgt spid="41995"/>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989"/>
                                        </p:tgtEl>
                                        <p:attrNameLst>
                                          <p:attrName>style.visibility</p:attrName>
                                        </p:attrNameLst>
                                      </p:cBhvr>
                                      <p:to>
                                        <p:strVal val="visible"/>
                                      </p:to>
                                    </p:set>
                                    <p:animEffect transition="in" filter="wipe(left)">
                                      <p:cBhvr>
                                        <p:cTn id="22" dur="500"/>
                                        <p:tgtEl>
                                          <p:spTgt spid="41989"/>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41988"/>
                                        </p:tgtEl>
                                        <p:attrNameLst>
                                          <p:attrName>style.visibility</p:attrName>
                                        </p:attrNameLst>
                                      </p:cBhvr>
                                      <p:to>
                                        <p:strVal val="visible"/>
                                      </p:to>
                                    </p:set>
                                    <p:animEffect transition="in" filter="wipe(left)">
                                      <p:cBhvr>
                                        <p:cTn id="26" dur="500"/>
                                        <p:tgtEl>
                                          <p:spTgt spid="4198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1990"/>
                                        </p:tgtEl>
                                        <p:attrNameLst>
                                          <p:attrName>style.visibility</p:attrName>
                                        </p:attrNameLst>
                                      </p:cBhvr>
                                      <p:to>
                                        <p:strVal val="visible"/>
                                      </p:to>
                                    </p:set>
                                    <p:animEffect transition="in" filter="wipe(left)">
                                      <p:cBhvr>
                                        <p:cTn id="31" dur="500"/>
                                        <p:tgtEl>
                                          <p:spTgt spid="4199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2000"/>
                                        </p:tgtEl>
                                        <p:attrNameLst>
                                          <p:attrName>style.visibility</p:attrName>
                                        </p:attrNameLst>
                                      </p:cBhvr>
                                      <p:to>
                                        <p:strVal val="visible"/>
                                      </p:to>
                                    </p:set>
                                    <p:animEffect transition="in" filter="wipe(left)">
                                      <p:cBhvr>
                                        <p:cTn id="36" dur="500"/>
                                        <p:tgtEl>
                                          <p:spTgt spid="4200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991"/>
                                        </p:tgtEl>
                                        <p:attrNameLst>
                                          <p:attrName>style.visibility</p:attrName>
                                        </p:attrNameLst>
                                      </p:cBhvr>
                                      <p:to>
                                        <p:strVal val="visible"/>
                                      </p:to>
                                    </p:set>
                                    <p:animEffect transition="in" filter="wipe(left)">
                                      <p:cBhvr>
                                        <p:cTn id="41" dur="500"/>
                                        <p:tgtEl>
                                          <p:spTgt spid="4199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2001"/>
                                        </p:tgtEl>
                                        <p:attrNameLst>
                                          <p:attrName>style.visibility</p:attrName>
                                        </p:attrNameLst>
                                      </p:cBhvr>
                                      <p:to>
                                        <p:strVal val="visible"/>
                                      </p:to>
                                    </p:set>
                                    <p:animEffect transition="in" filter="wipe(left)">
                                      <p:cBhvr>
                                        <p:cTn id="46" dur="500"/>
                                        <p:tgtEl>
                                          <p:spTgt spid="4200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2002"/>
                                        </p:tgtEl>
                                        <p:attrNameLst>
                                          <p:attrName>style.visibility</p:attrName>
                                        </p:attrNameLst>
                                      </p:cBhvr>
                                      <p:to>
                                        <p:strVal val="visible"/>
                                      </p:to>
                                    </p:set>
                                    <p:animEffect transition="in" filter="wipe(left)">
                                      <p:cBhvr>
                                        <p:cTn id="51" dur="500"/>
                                        <p:tgtEl>
                                          <p:spTgt spid="42002"/>
                                        </p:tgtEl>
                                      </p:cBhvr>
                                    </p:animEffect>
                                  </p:childTnLst>
                                </p:cTn>
                              </p:par>
                            </p:childTnLst>
                          </p:cTn>
                        </p:par>
                      </p:childTnLst>
                    </p:cTn>
                  </p:par>
                  <p:par>
                    <p:cTn id="52" fill="hold">
                      <p:stCondLst>
                        <p:cond delay="indefinite"/>
                      </p:stCondLst>
                      <p:childTnLst>
                        <p:par>
                          <p:cTn id="53" fill="hold">
                            <p:stCondLst>
                              <p:cond delay="0"/>
                            </p:stCondLst>
                            <p:childTnLst>
                              <p:par>
                                <p:cTn id="54" presetID="17" presetClass="entr" presetSubtype="8" fill="hold" grpId="0" nodeType="clickEffect">
                                  <p:stCondLst>
                                    <p:cond delay="0"/>
                                  </p:stCondLst>
                                  <p:childTnLst>
                                    <p:set>
                                      <p:cBhvr>
                                        <p:cTn id="55" dur="1" fill="hold">
                                          <p:stCondLst>
                                            <p:cond delay="0"/>
                                          </p:stCondLst>
                                        </p:cTn>
                                        <p:tgtEl>
                                          <p:spTgt spid="41992"/>
                                        </p:tgtEl>
                                        <p:attrNameLst>
                                          <p:attrName>style.visibility</p:attrName>
                                        </p:attrNameLst>
                                      </p:cBhvr>
                                      <p:to>
                                        <p:strVal val="visible"/>
                                      </p:to>
                                    </p:set>
                                    <p:anim calcmode="lin" valueType="num">
                                      <p:cBhvr>
                                        <p:cTn id="56" dur="500" fill="hold"/>
                                        <p:tgtEl>
                                          <p:spTgt spid="41992"/>
                                        </p:tgtEl>
                                        <p:attrNameLst>
                                          <p:attrName>ppt_x</p:attrName>
                                        </p:attrNameLst>
                                      </p:cBhvr>
                                      <p:tavLst>
                                        <p:tav tm="0">
                                          <p:val>
                                            <p:strVal val="#ppt_x-#ppt_w/2"/>
                                          </p:val>
                                        </p:tav>
                                        <p:tav tm="100000">
                                          <p:val>
                                            <p:strVal val="#ppt_x"/>
                                          </p:val>
                                        </p:tav>
                                      </p:tavLst>
                                    </p:anim>
                                    <p:anim calcmode="lin" valueType="num">
                                      <p:cBhvr>
                                        <p:cTn id="57" dur="500" fill="hold"/>
                                        <p:tgtEl>
                                          <p:spTgt spid="41992"/>
                                        </p:tgtEl>
                                        <p:attrNameLst>
                                          <p:attrName>ppt_y</p:attrName>
                                        </p:attrNameLst>
                                      </p:cBhvr>
                                      <p:tavLst>
                                        <p:tav tm="0">
                                          <p:val>
                                            <p:strVal val="#ppt_y"/>
                                          </p:val>
                                        </p:tav>
                                        <p:tav tm="100000">
                                          <p:val>
                                            <p:strVal val="#ppt_y"/>
                                          </p:val>
                                        </p:tav>
                                      </p:tavLst>
                                    </p:anim>
                                    <p:anim calcmode="lin" valueType="num">
                                      <p:cBhvr>
                                        <p:cTn id="58" dur="500" fill="hold"/>
                                        <p:tgtEl>
                                          <p:spTgt spid="41992"/>
                                        </p:tgtEl>
                                        <p:attrNameLst>
                                          <p:attrName>ppt_w</p:attrName>
                                        </p:attrNameLst>
                                      </p:cBhvr>
                                      <p:tavLst>
                                        <p:tav tm="0">
                                          <p:val>
                                            <p:fltVal val="0"/>
                                          </p:val>
                                        </p:tav>
                                        <p:tav tm="100000">
                                          <p:val>
                                            <p:strVal val="#ppt_w"/>
                                          </p:val>
                                        </p:tav>
                                      </p:tavLst>
                                    </p:anim>
                                    <p:anim calcmode="lin" valueType="num">
                                      <p:cBhvr>
                                        <p:cTn id="59" dur="500" fill="hold"/>
                                        <p:tgtEl>
                                          <p:spTgt spid="41992"/>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8" fill="hold" grpId="0" nodeType="clickEffect">
                                  <p:stCondLst>
                                    <p:cond delay="0"/>
                                  </p:stCondLst>
                                  <p:childTnLst>
                                    <p:set>
                                      <p:cBhvr>
                                        <p:cTn id="63" dur="1" fill="hold">
                                          <p:stCondLst>
                                            <p:cond delay="0"/>
                                          </p:stCondLst>
                                        </p:cTn>
                                        <p:tgtEl>
                                          <p:spTgt spid="41993"/>
                                        </p:tgtEl>
                                        <p:attrNameLst>
                                          <p:attrName>style.visibility</p:attrName>
                                        </p:attrNameLst>
                                      </p:cBhvr>
                                      <p:to>
                                        <p:strVal val="visible"/>
                                      </p:to>
                                    </p:set>
                                    <p:anim calcmode="lin" valueType="num">
                                      <p:cBhvr>
                                        <p:cTn id="64" dur="500" fill="hold"/>
                                        <p:tgtEl>
                                          <p:spTgt spid="41993"/>
                                        </p:tgtEl>
                                        <p:attrNameLst>
                                          <p:attrName>ppt_x</p:attrName>
                                        </p:attrNameLst>
                                      </p:cBhvr>
                                      <p:tavLst>
                                        <p:tav tm="0">
                                          <p:val>
                                            <p:strVal val="#ppt_x-#ppt_w/2"/>
                                          </p:val>
                                        </p:tav>
                                        <p:tav tm="100000">
                                          <p:val>
                                            <p:strVal val="#ppt_x"/>
                                          </p:val>
                                        </p:tav>
                                      </p:tavLst>
                                    </p:anim>
                                    <p:anim calcmode="lin" valueType="num">
                                      <p:cBhvr>
                                        <p:cTn id="65" dur="500" fill="hold"/>
                                        <p:tgtEl>
                                          <p:spTgt spid="41993"/>
                                        </p:tgtEl>
                                        <p:attrNameLst>
                                          <p:attrName>ppt_y</p:attrName>
                                        </p:attrNameLst>
                                      </p:cBhvr>
                                      <p:tavLst>
                                        <p:tav tm="0">
                                          <p:val>
                                            <p:strVal val="#ppt_y"/>
                                          </p:val>
                                        </p:tav>
                                        <p:tav tm="100000">
                                          <p:val>
                                            <p:strVal val="#ppt_y"/>
                                          </p:val>
                                        </p:tav>
                                      </p:tavLst>
                                    </p:anim>
                                    <p:anim calcmode="lin" valueType="num">
                                      <p:cBhvr>
                                        <p:cTn id="66" dur="500" fill="hold"/>
                                        <p:tgtEl>
                                          <p:spTgt spid="41993"/>
                                        </p:tgtEl>
                                        <p:attrNameLst>
                                          <p:attrName>ppt_w</p:attrName>
                                        </p:attrNameLst>
                                      </p:cBhvr>
                                      <p:tavLst>
                                        <p:tav tm="0">
                                          <p:val>
                                            <p:fltVal val="0"/>
                                          </p:val>
                                        </p:tav>
                                        <p:tav tm="100000">
                                          <p:val>
                                            <p:strVal val="#ppt_w"/>
                                          </p:val>
                                        </p:tav>
                                      </p:tavLst>
                                    </p:anim>
                                    <p:anim calcmode="lin" valueType="num">
                                      <p:cBhvr>
                                        <p:cTn id="67" dur="500" fill="hold"/>
                                        <p:tgtEl>
                                          <p:spTgt spid="41993"/>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up)">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1986"/>
                                        </p:tgtEl>
                                        <p:attrNameLst>
                                          <p:attrName>style.visibility</p:attrName>
                                        </p:attrNameLst>
                                      </p:cBhvr>
                                      <p:to>
                                        <p:strVal val="visible"/>
                                      </p:to>
                                    </p:set>
                                    <p:animEffect transition="in" filter="wipe(left)">
                                      <p:cBhvr>
                                        <p:cTn id="77" dur="500"/>
                                        <p:tgtEl>
                                          <p:spTgt spid="4198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1994"/>
                                        </p:tgtEl>
                                        <p:attrNameLst>
                                          <p:attrName>style.visibility</p:attrName>
                                        </p:attrNameLst>
                                      </p:cBhvr>
                                      <p:to>
                                        <p:strVal val="visible"/>
                                      </p:to>
                                    </p:set>
                                    <p:animEffect transition="in" filter="wipe(left)">
                                      <p:cBhvr>
                                        <p:cTn id="82" dur="500"/>
                                        <p:tgtEl>
                                          <p:spTgt spid="4199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2006"/>
                                        </p:tgtEl>
                                        <p:attrNameLst>
                                          <p:attrName>style.visibility</p:attrName>
                                        </p:attrNameLst>
                                      </p:cBhvr>
                                      <p:to>
                                        <p:strVal val="visible"/>
                                      </p:to>
                                    </p:set>
                                    <p:animEffect transition="in" filter="wipe(left)">
                                      <p:cBhvr>
                                        <p:cTn id="87" dur="500"/>
                                        <p:tgtEl>
                                          <p:spTgt spid="4200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2007"/>
                                        </p:tgtEl>
                                        <p:attrNameLst>
                                          <p:attrName>style.visibility</p:attrName>
                                        </p:attrNameLst>
                                      </p:cBhvr>
                                      <p:to>
                                        <p:strVal val="visible"/>
                                      </p:to>
                                    </p:set>
                                    <p:animEffect transition="in" filter="wipe(left)">
                                      <p:cBhvr>
                                        <p:cTn id="92" dur="500"/>
                                        <p:tgtEl>
                                          <p:spTgt spid="4200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42008"/>
                                        </p:tgtEl>
                                        <p:attrNameLst>
                                          <p:attrName>style.visibility</p:attrName>
                                        </p:attrNameLst>
                                      </p:cBhvr>
                                      <p:to>
                                        <p:strVal val="visible"/>
                                      </p:to>
                                    </p:set>
                                    <p:animEffect transition="in" filter="wipe(left)">
                                      <p:cBhvr>
                                        <p:cTn id="97" dur="500"/>
                                        <p:tgtEl>
                                          <p:spTgt spid="42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utoUpdateAnimBg="0"/>
      <p:bldP spid="41988" grpId="0" autoUpdateAnimBg="0"/>
      <p:bldP spid="41989" grpId="0" autoUpdateAnimBg="0"/>
      <p:bldP spid="41990" grpId="0" autoUpdateAnimBg="0"/>
      <p:bldP spid="41991" grpId="0" autoUpdateAnimBg="0"/>
      <p:bldP spid="41992" grpId="0" animBg="1" autoUpdateAnimBg="0"/>
      <p:bldP spid="41993" grpId="0" animBg="1" autoUpdateAnimBg="0"/>
      <p:bldP spid="41994" grpId="0" autoUpdateAnimBg="0"/>
      <p:bldP spid="4199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p:cNvSpPr>
            <a:spLocks noChangeArrowheads="1"/>
          </p:cNvSpPr>
          <p:nvPr/>
        </p:nvSpPr>
        <p:spPr bwMode="auto">
          <a:xfrm>
            <a:off x="571500" y="3686175"/>
            <a:ext cx="3357563" cy="1600200"/>
          </a:xfrm>
          <a:prstGeom prst="wedgeRoundRectCallout">
            <a:avLst>
              <a:gd name="adj1" fmla="val 82616"/>
              <a:gd name="adj2" fmla="val -84722"/>
              <a:gd name="adj3" fmla="val 16667"/>
            </a:avLst>
          </a:prstGeom>
          <a:noFill/>
          <a:ln w="28575">
            <a:solidFill>
              <a:srgbClr val="CC33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腔内导体的表面与壳的内表面的形状及相对位置</a:t>
            </a:r>
            <a:endParaRPr lang="en-US" altLang="zh-CN" sz="2800">
              <a:solidFill>
                <a:schemeClr val="accent2"/>
              </a:solidFill>
            </a:endParaRPr>
          </a:p>
        </p:txBody>
      </p:sp>
      <p:sp>
        <p:nvSpPr>
          <p:cNvPr id="44035" name="Text Box 3"/>
          <p:cNvSpPr txBox="1">
            <a:spLocks noChangeArrowheads="1"/>
          </p:cNvSpPr>
          <p:nvPr/>
        </p:nvSpPr>
        <p:spPr bwMode="auto">
          <a:xfrm>
            <a:off x="304800" y="228600"/>
            <a:ext cx="449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en-US" altLang="zh-CN" dirty="0">
                <a:solidFill>
                  <a:schemeClr val="accent2"/>
                </a:solidFill>
              </a:rPr>
              <a:t>2.4.2 </a:t>
            </a:r>
            <a:r>
              <a:rPr lang="zh-CN" altLang="en-US" dirty="0">
                <a:solidFill>
                  <a:schemeClr val="accent2"/>
                </a:solidFill>
              </a:rPr>
              <a:t>电容器的电容</a:t>
            </a:r>
            <a:endParaRPr lang="zh-CN" altLang="en-US" b="0" dirty="0"/>
          </a:p>
        </p:txBody>
      </p:sp>
      <p:graphicFrame>
        <p:nvGraphicFramePr>
          <p:cNvPr id="44036" name="Object 4"/>
          <p:cNvGraphicFramePr>
            <a:graphicFrameLocks noChangeAspect="1"/>
          </p:cNvGraphicFramePr>
          <p:nvPr/>
        </p:nvGraphicFramePr>
        <p:xfrm>
          <a:off x="3790950" y="5638800"/>
          <a:ext cx="1028700" cy="889000"/>
        </p:xfrm>
        <a:graphic>
          <a:graphicData uri="http://schemas.openxmlformats.org/presentationml/2006/ole">
            <mc:AlternateContent xmlns:mc="http://schemas.openxmlformats.org/markup-compatibility/2006">
              <mc:Choice xmlns:v="urn:schemas-microsoft-com:vml" Requires="v">
                <p:oleObj spid="_x0000_s36953" name="Equation" r:id="rId1" imgW="1219200" imgH="1028700" progId="Equation.3">
                  <p:embed/>
                </p:oleObj>
              </mc:Choice>
              <mc:Fallback>
                <p:oleObj name="Equation" r:id="rId1" imgW="1219200" imgH="10287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950" y="5638800"/>
                        <a:ext cx="10287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7" name="Text Box 5"/>
          <p:cNvSpPr txBox="1">
            <a:spLocks noChangeArrowheads="1"/>
          </p:cNvSpPr>
          <p:nvPr/>
        </p:nvSpPr>
        <p:spPr bwMode="auto">
          <a:xfrm>
            <a:off x="304800" y="1066800"/>
            <a:ext cx="2035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en-US" altLang="zh-CN" sz="2800">
                <a:solidFill>
                  <a:schemeClr val="accent2"/>
                </a:solidFill>
              </a:rPr>
              <a:t>1. </a:t>
            </a:r>
            <a:r>
              <a:rPr lang="zh-CN" altLang="en-US" sz="2800">
                <a:solidFill>
                  <a:srgbClr val="CC3300"/>
                </a:solidFill>
              </a:rPr>
              <a:t>电容器</a:t>
            </a:r>
            <a:r>
              <a:rPr lang="zh-CN" altLang="en-US" sz="2800">
                <a:solidFill>
                  <a:schemeClr val="accent2"/>
                </a:solidFill>
              </a:rPr>
              <a:t>：</a:t>
            </a:r>
            <a:endParaRPr lang="zh-CN" altLang="en-US" sz="2800">
              <a:solidFill>
                <a:schemeClr val="accent2"/>
              </a:solidFill>
            </a:endParaRPr>
          </a:p>
        </p:txBody>
      </p:sp>
      <p:sp>
        <p:nvSpPr>
          <p:cNvPr id="44038" name="Text Box 6"/>
          <p:cNvSpPr txBox="1">
            <a:spLocks noChangeArrowheads="1"/>
          </p:cNvSpPr>
          <p:nvPr/>
        </p:nvSpPr>
        <p:spPr bwMode="auto">
          <a:xfrm>
            <a:off x="457200" y="5805488"/>
            <a:ext cx="1527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2.</a:t>
            </a:r>
            <a:r>
              <a:rPr lang="zh-CN" altLang="en-US" sz="2800">
                <a:solidFill>
                  <a:srgbClr val="CC3300"/>
                </a:solidFill>
              </a:rPr>
              <a:t>电容：</a:t>
            </a:r>
            <a:endParaRPr lang="zh-CN" altLang="en-US" sz="2400" b="0"/>
          </a:p>
        </p:txBody>
      </p:sp>
      <p:sp>
        <p:nvSpPr>
          <p:cNvPr id="44039" name="Rectangle 7"/>
          <p:cNvSpPr>
            <a:spLocks noChangeArrowheads="1"/>
          </p:cNvSpPr>
          <p:nvPr/>
        </p:nvSpPr>
        <p:spPr bwMode="auto">
          <a:xfrm>
            <a:off x="0" y="8382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4040" name="Text Box 8"/>
          <p:cNvSpPr txBox="1">
            <a:spLocks noChangeArrowheads="1"/>
          </p:cNvSpPr>
          <p:nvPr/>
        </p:nvSpPr>
        <p:spPr bwMode="auto">
          <a:xfrm>
            <a:off x="838200" y="2590800"/>
            <a:ext cx="7591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50000"/>
              </a:spcBef>
              <a:buFontTx/>
              <a:buNone/>
            </a:pPr>
            <a:r>
              <a:rPr lang="zh-CN" altLang="en-US" sz="2800">
                <a:solidFill>
                  <a:schemeClr val="accent2"/>
                </a:solidFill>
              </a:rPr>
              <a:t>电容只与两极板的尺寸和几何条件及介质决定 </a:t>
            </a:r>
            <a:endParaRPr lang="en-US" altLang="zh-CN" sz="2800">
              <a:solidFill>
                <a:schemeClr val="accent2"/>
              </a:solidFill>
            </a:endParaRPr>
          </a:p>
        </p:txBody>
      </p:sp>
      <p:sp>
        <p:nvSpPr>
          <p:cNvPr id="44041" name="AutoShape 9"/>
          <p:cNvSpPr>
            <a:spLocks noChangeArrowheads="1"/>
          </p:cNvSpPr>
          <p:nvPr/>
        </p:nvSpPr>
        <p:spPr bwMode="auto">
          <a:xfrm>
            <a:off x="6705600" y="4953000"/>
            <a:ext cx="1752600" cy="762000"/>
          </a:xfrm>
          <a:prstGeom prst="wedgeEllipseCallout">
            <a:avLst>
              <a:gd name="adj1" fmla="val -144023"/>
              <a:gd name="adj2" fmla="val -77083"/>
            </a:avLst>
          </a:prstGeom>
          <a:noFill/>
          <a:ln w="28575">
            <a:solidFill>
              <a:srgbClr val="CC33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内表面</a:t>
            </a:r>
            <a:r>
              <a:rPr lang="en-US" altLang="zh-CN" sz="2800">
                <a:solidFill>
                  <a:schemeClr val="accent2"/>
                </a:solidFill>
              </a:rPr>
              <a:t>-</a:t>
            </a:r>
            <a:r>
              <a:rPr lang="en-US" altLang="zh-CN" sz="2800" i="1">
                <a:solidFill>
                  <a:schemeClr val="accent2"/>
                </a:solidFill>
              </a:rPr>
              <a:t>Q</a:t>
            </a:r>
            <a:endParaRPr lang="en-US" altLang="zh-CN" sz="2800" i="1">
              <a:solidFill>
                <a:schemeClr val="accent2"/>
              </a:solidFill>
            </a:endParaRPr>
          </a:p>
        </p:txBody>
      </p:sp>
      <p:sp>
        <p:nvSpPr>
          <p:cNvPr id="44042" name="Text Box 10"/>
          <p:cNvSpPr txBox="1">
            <a:spLocks noChangeArrowheads="1"/>
          </p:cNvSpPr>
          <p:nvPr/>
        </p:nvSpPr>
        <p:spPr bwMode="auto">
          <a:xfrm>
            <a:off x="5257800" y="397668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Q</a:t>
            </a:r>
            <a:endParaRPr lang="en-US" altLang="zh-CN" sz="2800" i="1">
              <a:solidFill>
                <a:schemeClr val="accent2"/>
              </a:solidFill>
            </a:endParaRPr>
          </a:p>
        </p:txBody>
      </p:sp>
      <p:grpSp>
        <p:nvGrpSpPr>
          <p:cNvPr id="2" name="Group 11"/>
          <p:cNvGrpSpPr/>
          <p:nvPr/>
        </p:nvGrpSpPr>
        <p:grpSpPr bwMode="auto">
          <a:xfrm>
            <a:off x="4876800" y="3810000"/>
            <a:ext cx="3352800" cy="1524000"/>
            <a:chOff x="3072" y="2400"/>
            <a:chExt cx="2112" cy="960"/>
          </a:xfrm>
        </p:grpSpPr>
        <p:sp>
          <p:nvSpPr>
            <p:cNvPr id="36880" name="AutoShape 12"/>
            <p:cNvSpPr>
              <a:spLocks noChangeArrowheads="1"/>
            </p:cNvSpPr>
            <p:nvPr/>
          </p:nvSpPr>
          <p:spPr bwMode="auto">
            <a:xfrm>
              <a:off x="3072" y="2400"/>
              <a:ext cx="1008" cy="9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73 h 21600"/>
                <a:gd name="T26" fmla="*/ 18429 w 21600"/>
                <a:gd name="T27" fmla="*/ 1842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71" y="10800"/>
                  </a:moveTo>
                  <a:cubicBezTo>
                    <a:pt x="1971" y="15676"/>
                    <a:pt x="5924" y="19629"/>
                    <a:pt x="10800" y="19629"/>
                  </a:cubicBezTo>
                  <a:cubicBezTo>
                    <a:pt x="15676" y="19629"/>
                    <a:pt x="19629" y="15676"/>
                    <a:pt x="19629" y="10800"/>
                  </a:cubicBezTo>
                  <a:cubicBezTo>
                    <a:pt x="19629" y="5924"/>
                    <a:pt x="15676" y="1971"/>
                    <a:pt x="10800" y="1971"/>
                  </a:cubicBezTo>
                  <a:cubicBezTo>
                    <a:pt x="5924" y="1971"/>
                    <a:pt x="1971" y="5924"/>
                    <a:pt x="1971" y="10800"/>
                  </a:cubicBezTo>
                  <a:close/>
                </a:path>
              </a:pathLst>
            </a:custGeom>
            <a:solidFill>
              <a:schemeClr val="accent1"/>
            </a:solidFill>
            <a:ln w="28575">
              <a:solidFill>
                <a:schemeClr val="accent2"/>
              </a:solidFill>
              <a:round/>
            </a:ln>
          </p:spPr>
          <p:txBody>
            <a:bodyPr wrap="none" anchor="ctr"/>
            <a:lstStyle/>
            <a:p>
              <a:endParaRPr lang="zh-CN" altLang="en-US"/>
            </a:p>
          </p:txBody>
        </p:sp>
        <p:sp>
          <p:nvSpPr>
            <p:cNvPr id="36881" name="Oval 13"/>
            <p:cNvSpPr>
              <a:spLocks noChangeArrowheads="1"/>
            </p:cNvSpPr>
            <p:nvPr/>
          </p:nvSpPr>
          <p:spPr bwMode="auto">
            <a:xfrm>
              <a:off x="3456" y="2784"/>
              <a:ext cx="192" cy="192"/>
            </a:xfrm>
            <a:prstGeom prst="ellipse">
              <a:avLst/>
            </a:prstGeom>
            <a:solidFill>
              <a:srgbClr val="CC3300"/>
            </a:solidFill>
            <a:ln w="952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6882" name="Line 14"/>
            <p:cNvSpPr>
              <a:spLocks noChangeShapeType="1"/>
            </p:cNvSpPr>
            <p:nvPr/>
          </p:nvSpPr>
          <p:spPr bwMode="auto">
            <a:xfrm flipV="1">
              <a:off x="3840" y="2592"/>
              <a:ext cx="576" cy="24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883" name="Text Box 15"/>
            <p:cNvSpPr txBox="1">
              <a:spLocks noChangeArrowheads="1"/>
            </p:cNvSpPr>
            <p:nvPr/>
          </p:nvSpPr>
          <p:spPr bwMode="auto">
            <a:xfrm>
              <a:off x="4393" y="2409"/>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电介质</a:t>
              </a:r>
              <a:endParaRPr lang="en-US" altLang="zh-CN" sz="2800">
                <a:solidFill>
                  <a:schemeClr val="accent2"/>
                </a:solidFill>
              </a:endParaRPr>
            </a:p>
          </p:txBody>
        </p:sp>
      </p:grpSp>
      <p:grpSp>
        <p:nvGrpSpPr>
          <p:cNvPr id="3" name="Group 16"/>
          <p:cNvGrpSpPr/>
          <p:nvPr/>
        </p:nvGrpSpPr>
        <p:grpSpPr bwMode="auto">
          <a:xfrm>
            <a:off x="685800" y="1019175"/>
            <a:ext cx="8458200" cy="1374775"/>
            <a:chOff x="432" y="642"/>
            <a:chExt cx="5328" cy="866"/>
          </a:xfrm>
        </p:grpSpPr>
        <p:sp>
          <p:nvSpPr>
            <p:cNvPr id="36878" name="Text Box 17"/>
            <p:cNvSpPr txBox="1">
              <a:spLocks noChangeArrowheads="1"/>
            </p:cNvSpPr>
            <p:nvPr/>
          </p:nvSpPr>
          <p:spPr bwMode="auto">
            <a:xfrm>
              <a:off x="1334" y="642"/>
              <a:ext cx="44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由两块用电介质隔开的金属极板构成。它</a:t>
              </a:r>
              <a:endParaRPr lang="en-US" altLang="zh-CN" sz="2800">
                <a:solidFill>
                  <a:schemeClr val="accent2"/>
                </a:solidFill>
              </a:endParaRPr>
            </a:p>
          </p:txBody>
        </p:sp>
        <p:sp>
          <p:nvSpPr>
            <p:cNvPr id="36879" name="Text Box 18"/>
            <p:cNvSpPr txBox="1">
              <a:spLocks noChangeArrowheads="1"/>
            </p:cNvSpPr>
            <p:nvPr/>
          </p:nvSpPr>
          <p:spPr bwMode="auto">
            <a:xfrm>
              <a:off x="432" y="912"/>
              <a:ext cx="523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们彼此靠得很近，使</a:t>
              </a:r>
              <a:r>
                <a:rPr lang="zh-CN" altLang="en-US" sz="2800">
                  <a:solidFill>
                    <a:srgbClr val="CC3300"/>
                  </a:solidFill>
                </a:rPr>
                <a:t>两板间电场不受外部带电体的影响</a:t>
              </a:r>
              <a:r>
                <a:rPr lang="zh-CN" altLang="en-US" sz="2800">
                  <a:solidFill>
                    <a:schemeClr val="accent2"/>
                  </a:solidFill>
                </a:rPr>
                <a:t>。电介质既起绝缘作用又起增大电容的作用。</a:t>
              </a:r>
              <a:endParaRPr lang="en-US" altLang="zh-CN" sz="2800">
                <a:solidFill>
                  <a:schemeClr val="accent2"/>
                </a:solidFill>
              </a:endParaRPr>
            </a:p>
          </p:txBody>
        </p:sp>
      </p:grpSp>
      <p:sp>
        <p:nvSpPr>
          <p:cNvPr id="36877"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(34)</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wipe(left)">
                                      <p:cBhvr>
                                        <p:cTn id="7" dur="500"/>
                                        <p:tgtEl>
                                          <p:spTgt spid="44035"/>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44039"/>
                                        </p:tgtEl>
                                        <p:attrNameLst>
                                          <p:attrName>style.visibility</p:attrName>
                                        </p:attrNameLst>
                                      </p:cBhvr>
                                      <p:to>
                                        <p:strVal val="visible"/>
                                      </p:to>
                                    </p:set>
                                    <p:animEffect transition="in" filter="strips(upRight)">
                                      <p:cBhvr>
                                        <p:cTn id="11" dur="500"/>
                                        <p:tgtEl>
                                          <p:spTgt spid="440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4037"/>
                                        </p:tgtEl>
                                        <p:attrNameLst>
                                          <p:attrName>style.visibility</p:attrName>
                                        </p:attrNameLst>
                                      </p:cBhvr>
                                      <p:to>
                                        <p:strVal val="visible"/>
                                      </p:to>
                                    </p:set>
                                    <p:animEffect transition="in" filter="wipe(left)">
                                      <p:cBhvr>
                                        <p:cTn id="16" dur="500"/>
                                        <p:tgtEl>
                                          <p:spTgt spid="44037"/>
                                        </p:tgtEl>
                                      </p:cBhvr>
                                    </p:animEffect>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4040"/>
                                        </p:tgtEl>
                                        <p:attrNameLst>
                                          <p:attrName>style.visibility</p:attrName>
                                        </p:attrNameLst>
                                      </p:cBhvr>
                                      <p:to>
                                        <p:strVal val="visible"/>
                                      </p:to>
                                    </p:set>
                                    <p:animEffect transition="in" filter="wipe(left)">
                                      <p:cBhvr>
                                        <p:cTn id="31" dur="500"/>
                                        <p:tgtEl>
                                          <p:spTgt spid="44040"/>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44042"/>
                                        </p:tgtEl>
                                        <p:attrNameLst>
                                          <p:attrName>style.visibility</p:attrName>
                                        </p:attrNameLst>
                                      </p:cBhvr>
                                      <p:to>
                                        <p:strVal val="visible"/>
                                      </p:to>
                                    </p:set>
                                    <p:animEffect transition="in" filter="wipe(left)">
                                      <p:cBhvr>
                                        <p:cTn id="35" dur="500"/>
                                        <p:tgtEl>
                                          <p:spTgt spid="44042"/>
                                        </p:tgtEl>
                                      </p:cBhvr>
                                    </p:animEffect>
                                  </p:childTnLst>
                                </p:cTn>
                              </p:par>
                            </p:childTnLst>
                          </p:cTn>
                        </p:par>
                        <p:par>
                          <p:cTn id="36" fill="hold">
                            <p:stCondLst>
                              <p:cond delay="1000"/>
                            </p:stCondLst>
                            <p:childTnLst>
                              <p:par>
                                <p:cTn id="37" presetID="17" presetClass="entr" presetSubtype="8" fill="hold" grpId="0" nodeType="afterEffect">
                                  <p:stCondLst>
                                    <p:cond delay="0"/>
                                  </p:stCondLst>
                                  <p:childTnLst>
                                    <p:set>
                                      <p:cBhvr>
                                        <p:cTn id="38" dur="1" fill="hold">
                                          <p:stCondLst>
                                            <p:cond delay="0"/>
                                          </p:stCondLst>
                                        </p:cTn>
                                        <p:tgtEl>
                                          <p:spTgt spid="44041"/>
                                        </p:tgtEl>
                                        <p:attrNameLst>
                                          <p:attrName>style.visibility</p:attrName>
                                        </p:attrNameLst>
                                      </p:cBhvr>
                                      <p:to>
                                        <p:strVal val="visible"/>
                                      </p:to>
                                    </p:set>
                                    <p:anim calcmode="lin" valueType="num">
                                      <p:cBhvr>
                                        <p:cTn id="39" dur="500" fill="hold"/>
                                        <p:tgtEl>
                                          <p:spTgt spid="44041"/>
                                        </p:tgtEl>
                                        <p:attrNameLst>
                                          <p:attrName>ppt_x</p:attrName>
                                        </p:attrNameLst>
                                      </p:cBhvr>
                                      <p:tavLst>
                                        <p:tav tm="0">
                                          <p:val>
                                            <p:strVal val="#ppt_x-#ppt_w/2"/>
                                          </p:val>
                                        </p:tav>
                                        <p:tav tm="100000">
                                          <p:val>
                                            <p:strVal val="#ppt_x"/>
                                          </p:val>
                                        </p:tav>
                                      </p:tavLst>
                                    </p:anim>
                                    <p:anim calcmode="lin" valueType="num">
                                      <p:cBhvr>
                                        <p:cTn id="40" dur="500" fill="hold"/>
                                        <p:tgtEl>
                                          <p:spTgt spid="44041"/>
                                        </p:tgtEl>
                                        <p:attrNameLst>
                                          <p:attrName>ppt_y</p:attrName>
                                        </p:attrNameLst>
                                      </p:cBhvr>
                                      <p:tavLst>
                                        <p:tav tm="0">
                                          <p:val>
                                            <p:strVal val="#ppt_y"/>
                                          </p:val>
                                        </p:tav>
                                        <p:tav tm="100000">
                                          <p:val>
                                            <p:strVal val="#ppt_y"/>
                                          </p:val>
                                        </p:tav>
                                      </p:tavLst>
                                    </p:anim>
                                    <p:anim calcmode="lin" valueType="num">
                                      <p:cBhvr>
                                        <p:cTn id="41" dur="500" fill="hold"/>
                                        <p:tgtEl>
                                          <p:spTgt spid="44041"/>
                                        </p:tgtEl>
                                        <p:attrNameLst>
                                          <p:attrName>ppt_w</p:attrName>
                                        </p:attrNameLst>
                                      </p:cBhvr>
                                      <p:tavLst>
                                        <p:tav tm="0">
                                          <p:val>
                                            <p:fltVal val="0"/>
                                          </p:val>
                                        </p:tav>
                                        <p:tav tm="100000">
                                          <p:val>
                                            <p:strVal val="#ppt_w"/>
                                          </p:val>
                                        </p:tav>
                                      </p:tavLst>
                                    </p:anim>
                                    <p:anim calcmode="lin" valueType="num">
                                      <p:cBhvr>
                                        <p:cTn id="42" dur="500" fill="hold"/>
                                        <p:tgtEl>
                                          <p:spTgt spid="44041"/>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2" fill="hold" grpId="0" nodeType="clickEffect">
                                  <p:stCondLst>
                                    <p:cond delay="0"/>
                                  </p:stCondLst>
                                  <p:childTnLst>
                                    <p:set>
                                      <p:cBhvr>
                                        <p:cTn id="46" dur="1" fill="hold">
                                          <p:stCondLst>
                                            <p:cond delay="0"/>
                                          </p:stCondLst>
                                        </p:cTn>
                                        <p:tgtEl>
                                          <p:spTgt spid="44034"/>
                                        </p:tgtEl>
                                        <p:attrNameLst>
                                          <p:attrName>style.visibility</p:attrName>
                                        </p:attrNameLst>
                                      </p:cBhvr>
                                      <p:to>
                                        <p:strVal val="visible"/>
                                      </p:to>
                                    </p:set>
                                    <p:anim calcmode="lin" valueType="num">
                                      <p:cBhvr>
                                        <p:cTn id="47" dur="500" fill="hold"/>
                                        <p:tgtEl>
                                          <p:spTgt spid="44034"/>
                                        </p:tgtEl>
                                        <p:attrNameLst>
                                          <p:attrName>ppt_x</p:attrName>
                                        </p:attrNameLst>
                                      </p:cBhvr>
                                      <p:tavLst>
                                        <p:tav tm="0">
                                          <p:val>
                                            <p:strVal val="#ppt_x+#ppt_w/2"/>
                                          </p:val>
                                        </p:tav>
                                        <p:tav tm="100000">
                                          <p:val>
                                            <p:strVal val="#ppt_x"/>
                                          </p:val>
                                        </p:tav>
                                      </p:tavLst>
                                    </p:anim>
                                    <p:anim calcmode="lin" valueType="num">
                                      <p:cBhvr>
                                        <p:cTn id="48" dur="500" fill="hold"/>
                                        <p:tgtEl>
                                          <p:spTgt spid="44034"/>
                                        </p:tgtEl>
                                        <p:attrNameLst>
                                          <p:attrName>ppt_y</p:attrName>
                                        </p:attrNameLst>
                                      </p:cBhvr>
                                      <p:tavLst>
                                        <p:tav tm="0">
                                          <p:val>
                                            <p:strVal val="#ppt_y"/>
                                          </p:val>
                                        </p:tav>
                                        <p:tav tm="100000">
                                          <p:val>
                                            <p:strVal val="#ppt_y"/>
                                          </p:val>
                                        </p:tav>
                                      </p:tavLst>
                                    </p:anim>
                                    <p:anim calcmode="lin" valueType="num">
                                      <p:cBhvr>
                                        <p:cTn id="49" dur="500" fill="hold"/>
                                        <p:tgtEl>
                                          <p:spTgt spid="44034"/>
                                        </p:tgtEl>
                                        <p:attrNameLst>
                                          <p:attrName>ppt_w</p:attrName>
                                        </p:attrNameLst>
                                      </p:cBhvr>
                                      <p:tavLst>
                                        <p:tav tm="0">
                                          <p:val>
                                            <p:fltVal val="0"/>
                                          </p:val>
                                        </p:tav>
                                        <p:tav tm="100000">
                                          <p:val>
                                            <p:strVal val="#ppt_w"/>
                                          </p:val>
                                        </p:tav>
                                      </p:tavLst>
                                    </p:anim>
                                    <p:anim calcmode="lin" valueType="num">
                                      <p:cBhvr>
                                        <p:cTn id="50" dur="500" fill="hold"/>
                                        <p:tgtEl>
                                          <p:spTgt spid="44034"/>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4038"/>
                                        </p:tgtEl>
                                        <p:attrNameLst>
                                          <p:attrName>style.visibility</p:attrName>
                                        </p:attrNameLst>
                                      </p:cBhvr>
                                      <p:to>
                                        <p:strVal val="visible"/>
                                      </p:to>
                                    </p:set>
                                    <p:animEffect transition="in" filter="wipe(left)">
                                      <p:cBhvr>
                                        <p:cTn id="55" dur="500"/>
                                        <p:tgtEl>
                                          <p:spTgt spid="44038"/>
                                        </p:tgtEl>
                                      </p:cBhvr>
                                    </p:animEffect>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nodeType="clickEffect">
                                  <p:stCondLst>
                                    <p:cond delay="0"/>
                                  </p:stCondLst>
                                  <p:childTnLst>
                                    <p:set>
                                      <p:cBhvr>
                                        <p:cTn id="59" dur="1" fill="hold">
                                          <p:stCondLst>
                                            <p:cond delay="0"/>
                                          </p:stCondLst>
                                        </p:cTn>
                                        <p:tgtEl>
                                          <p:spTgt spid="44036"/>
                                        </p:tgtEl>
                                        <p:attrNameLst>
                                          <p:attrName>style.visibility</p:attrName>
                                        </p:attrNameLst>
                                      </p:cBhvr>
                                      <p:to>
                                        <p:strVal val="visible"/>
                                      </p:to>
                                    </p:set>
                                    <p:anim calcmode="lin" valueType="num">
                                      <p:cBhvr>
                                        <p:cTn id="60" dur="500" fill="hold"/>
                                        <p:tgtEl>
                                          <p:spTgt spid="44036"/>
                                        </p:tgtEl>
                                        <p:attrNameLst>
                                          <p:attrName>ppt_w</p:attrName>
                                        </p:attrNameLst>
                                      </p:cBhvr>
                                      <p:tavLst>
                                        <p:tav tm="0">
                                          <p:val>
                                            <p:fltVal val="0"/>
                                          </p:val>
                                        </p:tav>
                                        <p:tav tm="100000">
                                          <p:val>
                                            <p:strVal val="#ppt_w"/>
                                          </p:val>
                                        </p:tav>
                                      </p:tavLst>
                                    </p:anim>
                                    <p:anim calcmode="lin" valueType="num">
                                      <p:cBhvr>
                                        <p:cTn id="61" dur="500" fill="hold"/>
                                        <p:tgtEl>
                                          <p:spTgt spid="440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nimBg="1" autoUpdateAnimBg="0"/>
      <p:bldP spid="44035" grpId="0" autoUpdateAnimBg="0"/>
      <p:bldP spid="44037" grpId="0" autoUpdateAnimBg="0"/>
      <p:bldP spid="44038" grpId="0" autoUpdateAnimBg="0"/>
      <p:bldP spid="44039" grpId="0" animBg="1"/>
      <p:bldP spid="44040" grpId="0" autoUpdateAnimBg="0"/>
      <p:bldP spid="44041" grpId="0" animBg="1" autoUpdateAnimBg="0"/>
      <p:bldP spid="4404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533400" y="10668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Clr>
                <a:srgbClr val="CC3300"/>
              </a:buClr>
              <a:buFont typeface="Wingdings" panose="05000000000000000000" pitchFamily="2" charset="2"/>
              <a:buChar char="Ø"/>
            </a:pPr>
            <a:r>
              <a:rPr lang="zh-CN" altLang="en-US" sz="2800">
                <a:solidFill>
                  <a:schemeClr val="accent2"/>
                </a:solidFill>
              </a:rPr>
              <a:t>典型的电容器</a:t>
            </a:r>
            <a:endParaRPr lang="zh-CN" altLang="en-US" sz="2800">
              <a:solidFill>
                <a:schemeClr val="accent2"/>
              </a:solidFill>
            </a:endParaRPr>
          </a:p>
        </p:txBody>
      </p:sp>
      <p:sp>
        <p:nvSpPr>
          <p:cNvPr id="46083" name="Text Box 3"/>
          <p:cNvSpPr txBox="1">
            <a:spLocks noChangeArrowheads="1"/>
          </p:cNvSpPr>
          <p:nvPr/>
        </p:nvSpPr>
        <p:spPr bwMode="auto">
          <a:xfrm>
            <a:off x="6781800" y="1752600"/>
            <a:ext cx="160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rgbClr val="CC0000"/>
                </a:solidFill>
              </a:rPr>
              <a:t>平行板</a:t>
            </a:r>
            <a:endParaRPr lang="zh-CN" altLang="en-US" sz="2800">
              <a:solidFill>
                <a:srgbClr val="CC0000"/>
              </a:solidFill>
            </a:endParaRPr>
          </a:p>
        </p:txBody>
      </p:sp>
      <p:grpSp>
        <p:nvGrpSpPr>
          <p:cNvPr id="2" name="Group 4"/>
          <p:cNvGrpSpPr/>
          <p:nvPr/>
        </p:nvGrpSpPr>
        <p:grpSpPr bwMode="auto">
          <a:xfrm>
            <a:off x="6934200" y="2286000"/>
            <a:ext cx="1066800" cy="2362200"/>
            <a:chOff x="4368" y="1440"/>
            <a:chExt cx="672" cy="1488"/>
          </a:xfrm>
        </p:grpSpPr>
        <p:sp>
          <p:nvSpPr>
            <p:cNvPr id="37921" name="Rectangle 5"/>
            <p:cNvSpPr>
              <a:spLocks noChangeArrowheads="1"/>
            </p:cNvSpPr>
            <p:nvPr/>
          </p:nvSpPr>
          <p:spPr bwMode="auto">
            <a:xfrm>
              <a:off x="4896" y="1440"/>
              <a:ext cx="144" cy="1440"/>
            </a:xfrm>
            <a:prstGeom prst="rect">
              <a:avLst/>
            </a:prstGeom>
            <a:solidFill>
              <a:srgbClr val="FF9900"/>
            </a:solid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7922" name="Rectangle 6"/>
            <p:cNvSpPr>
              <a:spLocks noChangeArrowheads="1"/>
            </p:cNvSpPr>
            <p:nvPr/>
          </p:nvSpPr>
          <p:spPr bwMode="auto">
            <a:xfrm>
              <a:off x="4368" y="1440"/>
              <a:ext cx="144" cy="1440"/>
            </a:xfrm>
            <a:prstGeom prst="rect">
              <a:avLst/>
            </a:prstGeom>
            <a:solidFill>
              <a:srgbClr val="FF9900"/>
            </a:solid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7923" name="Text Box 7"/>
            <p:cNvSpPr txBox="1">
              <a:spLocks noChangeArrowheads="1"/>
            </p:cNvSpPr>
            <p:nvPr/>
          </p:nvSpPr>
          <p:spPr bwMode="auto">
            <a:xfrm>
              <a:off x="4608" y="264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en-US" altLang="zh-CN" sz="2400" i="1">
                  <a:solidFill>
                    <a:schemeClr val="accent2"/>
                  </a:solidFill>
                </a:rPr>
                <a:t>d</a:t>
              </a:r>
              <a:endParaRPr lang="en-US" altLang="zh-CN" sz="2400" b="0">
                <a:solidFill>
                  <a:schemeClr val="accent2"/>
                </a:solidFill>
              </a:endParaRPr>
            </a:p>
          </p:txBody>
        </p:sp>
      </p:grpSp>
      <p:sp>
        <p:nvSpPr>
          <p:cNvPr id="46088" name="Text Box 8"/>
          <p:cNvSpPr txBox="1">
            <a:spLocks noChangeArrowheads="1"/>
          </p:cNvSpPr>
          <p:nvPr/>
        </p:nvSpPr>
        <p:spPr bwMode="auto">
          <a:xfrm>
            <a:off x="1676400" y="1752600"/>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rgbClr val="CC0000"/>
                </a:solidFill>
              </a:rPr>
              <a:t>球形</a:t>
            </a:r>
            <a:endParaRPr lang="zh-CN" altLang="en-US" sz="2800">
              <a:solidFill>
                <a:srgbClr val="CC0000"/>
              </a:solidFill>
            </a:endParaRPr>
          </a:p>
        </p:txBody>
      </p:sp>
      <p:sp>
        <p:nvSpPr>
          <p:cNvPr id="46089" name="Text Box 9"/>
          <p:cNvSpPr txBox="1">
            <a:spLocks noChangeArrowheads="1"/>
          </p:cNvSpPr>
          <p:nvPr/>
        </p:nvSpPr>
        <p:spPr bwMode="auto">
          <a:xfrm>
            <a:off x="4343400" y="1766888"/>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rgbClr val="CC0000"/>
                </a:solidFill>
              </a:rPr>
              <a:t>柱形</a:t>
            </a:r>
            <a:endParaRPr lang="zh-CN" altLang="en-US" sz="2800" b="0">
              <a:solidFill>
                <a:srgbClr val="CC0000"/>
              </a:solidFill>
            </a:endParaRPr>
          </a:p>
        </p:txBody>
      </p:sp>
      <p:sp>
        <p:nvSpPr>
          <p:cNvPr id="46090" name="Text Box 10"/>
          <p:cNvSpPr txBox="1">
            <a:spLocks noChangeArrowheads="1"/>
          </p:cNvSpPr>
          <p:nvPr/>
        </p:nvSpPr>
        <p:spPr bwMode="auto">
          <a:xfrm>
            <a:off x="381000" y="303213"/>
            <a:ext cx="3397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3. </a:t>
            </a:r>
            <a:r>
              <a:rPr lang="zh-CN" altLang="en-US" sz="2800">
                <a:solidFill>
                  <a:schemeClr val="accent2"/>
                </a:solidFill>
              </a:rPr>
              <a:t>电容器电容的计算</a:t>
            </a:r>
            <a:endParaRPr lang="zh-CN" altLang="en-US" sz="2800" b="0"/>
          </a:p>
        </p:txBody>
      </p:sp>
      <p:sp>
        <p:nvSpPr>
          <p:cNvPr id="46091" name="Text Box 11"/>
          <p:cNvSpPr txBox="1">
            <a:spLocks noChangeArrowheads="1"/>
          </p:cNvSpPr>
          <p:nvPr/>
        </p:nvSpPr>
        <p:spPr bwMode="auto">
          <a:xfrm>
            <a:off x="1447800" y="5638800"/>
            <a:ext cx="83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设</a:t>
            </a:r>
            <a:r>
              <a:rPr lang="en-US" altLang="zh-CN" sz="2800" i="1">
                <a:solidFill>
                  <a:schemeClr val="accent2"/>
                </a:solidFill>
              </a:rPr>
              <a:t>Q</a:t>
            </a:r>
            <a:endParaRPr lang="en-US" altLang="zh-CN" sz="2800" i="1">
              <a:solidFill>
                <a:schemeClr val="accent2"/>
              </a:solidFill>
            </a:endParaRPr>
          </a:p>
        </p:txBody>
      </p:sp>
      <p:sp>
        <p:nvSpPr>
          <p:cNvPr id="46092" name="AutoShape 12"/>
          <p:cNvSpPr>
            <a:spLocks noChangeArrowheads="1"/>
          </p:cNvSpPr>
          <p:nvPr/>
        </p:nvSpPr>
        <p:spPr bwMode="auto">
          <a:xfrm>
            <a:off x="2438400" y="5908675"/>
            <a:ext cx="685800" cy="76200"/>
          </a:xfrm>
          <a:prstGeom prst="rightArrow">
            <a:avLst>
              <a:gd name="adj1" fmla="val 50000"/>
              <a:gd name="adj2" fmla="val 225000"/>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6093" name="AutoShape 13"/>
          <p:cNvSpPr>
            <a:spLocks noChangeArrowheads="1"/>
          </p:cNvSpPr>
          <p:nvPr/>
        </p:nvSpPr>
        <p:spPr bwMode="auto">
          <a:xfrm>
            <a:off x="3962400" y="5908675"/>
            <a:ext cx="609600" cy="76200"/>
          </a:xfrm>
          <a:prstGeom prst="rightArrow">
            <a:avLst>
              <a:gd name="adj1" fmla="val 50000"/>
              <a:gd name="adj2" fmla="val 200000"/>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6094" name="AutoShape 14"/>
          <p:cNvSpPr>
            <a:spLocks noChangeArrowheads="1"/>
          </p:cNvSpPr>
          <p:nvPr/>
        </p:nvSpPr>
        <p:spPr bwMode="auto">
          <a:xfrm>
            <a:off x="5334000" y="5908675"/>
            <a:ext cx="720725" cy="80963"/>
          </a:xfrm>
          <a:prstGeom prst="rightArrow">
            <a:avLst>
              <a:gd name="adj1" fmla="val 50000"/>
              <a:gd name="adj2" fmla="val 222548"/>
            </a:avLst>
          </a:prstGeom>
          <a:solidFill>
            <a:schemeClr val="accent1"/>
          </a:solidFill>
          <a:ln w="9525">
            <a:solidFill>
              <a:schemeClr val="tx1"/>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6095" name="Text Box 15"/>
          <p:cNvSpPr txBox="1">
            <a:spLocks noChangeArrowheads="1"/>
          </p:cNvSpPr>
          <p:nvPr/>
        </p:nvSpPr>
        <p:spPr bwMode="auto">
          <a:xfrm>
            <a:off x="685800" y="4918075"/>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Clr>
                <a:srgbClr val="CC3300"/>
              </a:buClr>
              <a:buFont typeface="Wingdings" panose="05000000000000000000" pitchFamily="2" charset="2"/>
              <a:buChar char="Ø"/>
            </a:pPr>
            <a:r>
              <a:rPr lang="zh-CN" altLang="en-US" sz="2800">
                <a:solidFill>
                  <a:srgbClr val="0000CC"/>
                </a:solidFill>
              </a:rPr>
              <a:t>电容的计算</a:t>
            </a:r>
            <a:endParaRPr lang="zh-CN" altLang="en-US" sz="2800">
              <a:solidFill>
                <a:srgbClr val="0000CC"/>
              </a:solidFill>
            </a:endParaRPr>
          </a:p>
        </p:txBody>
      </p:sp>
      <p:sp>
        <p:nvSpPr>
          <p:cNvPr id="46096" name="Rectangle 16"/>
          <p:cNvSpPr>
            <a:spLocks noChangeArrowheads="1"/>
          </p:cNvSpPr>
          <p:nvPr/>
        </p:nvSpPr>
        <p:spPr bwMode="auto">
          <a:xfrm>
            <a:off x="0" y="9144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3" name="Group 17"/>
          <p:cNvGrpSpPr/>
          <p:nvPr/>
        </p:nvGrpSpPr>
        <p:grpSpPr bwMode="auto">
          <a:xfrm>
            <a:off x="1447800" y="2743200"/>
            <a:ext cx="1447800" cy="1447800"/>
            <a:chOff x="912" y="1680"/>
            <a:chExt cx="912" cy="912"/>
          </a:xfrm>
        </p:grpSpPr>
        <p:sp>
          <p:nvSpPr>
            <p:cNvPr id="37915" name="Oval 18"/>
            <p:cNvSpPr>
              <a:spLocks noChangeArrowheads="1"/>
            </p:cNvSpPr>
            <p:nvPr/>
          </p:nvSpPr>
          <p:spPr bwMode="auto">
            <a:xfrm>
              <a:off x="1200" y="1968"/>
              <a:ext cx="288" cy="288"/>
            </a:xfrm>
            <a:prstGeom prst="ellipse">
              <a:avLst/>
            </a:prstGeom>
            <a:solidFill>
              <a:srgbClr val="FF9900"/>
            </a:solidFill>
            <a:ln w="952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7916" name="AutoShape 19"/>
            <p:cNvSpPr>
              <a:spLocks noChangeArrowheads="1"/>
            </p:cNvSpPr>
            <p:nvPr/>
          </p:nvSpPr>
          <p:spPr bwMode="auto">
            <a:xfrm>
              <a:off x="912" y="1680"/>
              <a:ext cx="912" cy="91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4 w 21600"/>
                <a:gd name="T25" fmla="*/ 3174 h 21600"/>
                <a:gd name="T26" fmla="*/ 18426 w 21600"/>
                <a:gd name="T27" fmla="*/ 1842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400" y="10800"/>
                  </a:moveTo>
                  <a:cubicBezTo>
                    <a:pt x="2400" y="15439"/>
                    <a:pt x="6161" y="19200"/>
                    <a:pt x="10800" y="19200"/>
                  </a:cubicBezTo>
                  <a:cubicBezTo>
                    <a:pt x="15439" y="19200"/>
                    <a:pt x="19200" y="15439"/>
                    <a:pt x="19200" y="10800"/>
                  </a:cubicBezTo>
                  <a:cubicBezTo>
                    <a:pt x="19200" y="6161"/>
                    <a:pt x="15439" y="2400"/>
                    <a:pt x="10800" y="2400"/>
                  </a:cubicBezTo>
                  <a:cubicBezTo>
                    <a:pt x="6161" y="2400"/>
                    <a:pt x="2400" y="6161"/>
                    <a:pt x="2400" y="10800"/>
                  </a:cubicBezTo>
                  <a:close/>
                </a:path>
              </a:pathLst>
            </a:custGeom>
            <a:solidFill>
              <a:schemeClr val="accent1"/>
            </a:solidFill>
            <a:ln w="9525">
              <a:solidFill>
                <a:schemeClr val="accent2"/>
              </a:solidFill>
              <a:round/>
            </a:ln>
          </p:spPr>
          <p:txBody>
            <a:bodyPr wrap="none" anchor="ctr"/>
            <a:lstStyle/>
            <a:p>
              <a:endParaRPr lang="zh-CN" altLang="en-US"/>
            </a:p>
          </p:txBody>
        </p:sp>
        <p:sp>
          <p:nvSpPr>
            <p:cNvPr id="37917" name="Freeform 20"/>
            <p:cNvSpPr/>
            <p:nvPr/>
          </p:nvSpPr>
          <p:spPr bwMode="auto">
            <a:xfrm>
              <a:off x="1344" y="2112"/>
              <a:ext cx="297" cy="252"/>
            </a:xfrm>
            <a:custGeom>
              <a:avLst/>
              <a:gdLst>
                <a:gd name="T0" fmla="*/ 0 w 297"/>
                <a:gd name="T1" fmla="*/ 0 h 252"/>
                <a:gd name="T2" fmla="*/ 297 w 297"/>
                <a:gd name="T3" fmla="*/ 252 h 252"/>
                <a:gd name="T4" fmla="*/ 0 60000 65536"/>
                <a:gd name="T5" fmla="*/ 0 60000 65536"/>
                <a:gd name="T6" fmla="*/ 0 w 297"/>
                <a:gd name="T7" fmla="*/ 0 h 252"/>
                <a:gd name="T8" fmla="*/ 297 w 297"/>
                <a:gd name="T9" fmla="*/ 252 h 252"/>
              </a:gdLst>
              <a:ahLst/>
              <a:cxnLst>
                <a:cxn ang="T4">
                  <a:pos x="T0" y="T1"/>
                </a:cxn>
                <a:cxn ang="T5">
                  <a:pos x="T2" y="T3"/>
                </a:cxn>
              </a:cxnLst>
              <a:rect l="T6" t="T7" r="T8" b="T9"/>
              <a:pathLst>
                <a:path w="297" h="252">
                  <a:moveTo>
                    <a:pt x="0" y="0"/>
                  </a:moveTo>
                  <a:lnTo>
                    <a:pt x="297" y="252"/>
                  </a:lnTo>
                </a:path>
              </a:pathLst>
            </a:custGeom>
            <a:noFill/>
            <a:ln w="38100">
              <a:solidFill>
                <a:srgbClr val="CC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18" name="Line 21"/>
            <p:cNvSpPr>
              <a:spLocks noChangeShapeType="1"/>
            </p:cNvSpPr>
            <p:nvPr/>
          </p:nvSpPr>
          <p:spPr bwMode="auto">
            <a:xfrm flipH="1">
              <a:off x="1248" y="2112"/>
              <a:ext cx="96" cy="96"/>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9" name="Text Box 22"/>
            <p:cNvSpPr txBox="1">
              <a:spLocks noChangeArrowheads="1"/>
            </p:cNvSpPr>
            <p:nvPr/>
          </p:nvSpPr>
          <p:spPr bwMode="auto">
            <a:xfrm>
              <a:off x="1084" y="187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1</a:t>
              </a:r>
              <a:endParaRPr lang="en-US" altLang="zh-CN" sz="2400" baseline="-25000">
                <a:solidFill>
                  <a:schemeClr val="accent2"/>
                </a:solidFill>
              </a:endParaRPr>
            </a:p>
          </p:txBody>
        </p:sp>
        <p:sp>
          <p:nvSpPr>
            <p:cNvPr id="37920" name="Text Box 23"/>
            <p:cNvSpPr txBox="1">
              <a:spLocks noChangeArrowheads="1"/>
            </p:cNvSpPr>
            <p:nvPr/>
          </p:nvSpPr>
          <p:spPr bwMode="auto">
            <a:xfrm>
              <a:off x="1440" y="201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2</a:t>
              </a:r>
              <a:endParaRPr lang="en-US" altLang="zh-CN" sz="2400" baseline="-25000">
                <a:solidFill>
                  <a:schemeClr val="accent2"/>
                </a:solidFill>
              </a:endParaRPr>
            </a:p>
          </p:txBody>
        </p:sp>
      </p:grpSp>
      <p:grpSp>
        <p:nvGrpSpPr>
          <p:cNvPr id="4" name="Group 24"/>
          <p:cNvGrpSpPr/>
          <p:nvPr/>
        </p:nvGrpSpPr>
        <p:grpSpPr bwMode="auto">
          <a:xfrm>
            <a:off x="4038600" y="2286000"/>
            <a:ext cx="1524000" cy="2720975"/>
            <a:chOff x="2544" y="1440"/>
            <a:chExt cx="960" cy="1714"/>
          </a:xfrm>
        </p:grpSpPr>
        <p:sp>
          <p:nvSpPr>
            <p:cNvPr id="37908" name="AutoShape 25" descr="深色上对角线"/>
            <p:cNvSpPr>
              <a:spLocks noChangeArrowheads="1"/>
            </p:cNvSpPr>
            <p:nvPr/>
          </p:nvSpPr>
          <p:spPr bwMode="auto">
            <a:xfrm>
              <a:off x="2832" y="1680"/>
              <a:ext cx="384" cy="1104"/>
            </a:xfrm>
            <a:prstGeom prst="can">
              <a:avLst>
                <a:gd name="adj" fmla="val 33542"/>
              </a:avLst>
            </a:prstGeom>
            <a:noFill/>
            <a:ln w="28575">
              <a:solidFill>
                <a:schemeClr val="accent2"/>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7909" name="AutoShape 26"/>
            <p:cNvSpPr>
              <a:spLocks noChangeArrowheads="1"/>
            </p:cNvSpPr>
            <p:nvPr/>
          </p:nvSpPr>
          <p:spPr bwMode="auto">
            <a:xfrm>
              <a:off x="2544" y="1584"/>
              <a:ext cx="960" cy="1296"/>
            </a:xfrm>
            <a:prstGeom prst="can">
              <a:avLst>
                <a:gd name="adj" fmla="val 33750"/>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7910" name="Line 27"/>
            <p:cNvSpPr>
              <a:spLocks noChangeShapeType="1"/>
            </p:cNvSpPr>
            <p:nvPr/>
          </p:nvSpPr>
          <p:spPr bwMode="auto">
            <a:xfrm>
              <a:off x="3024" y="1440"/>
              <a:ext cx="0" cy="1714"/>
            </a:xfrm>
            <a:prstGeom prst="line">
              <a:avLst/>
            </a:prstGeom>
            <a:noFill/>
            <a:ln w="28575">
              <a:solidFill>
                <a:srgbClr val="CC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1" name="Line 28"/>
            <p:cNvSpPr>
              <a:spLocks noChangeShapeType="1"/>
            </p:cNvSpPr>
            <p:nvPr/>
          </p:nvSpPr>
          <p:spPr bwMode="auto">
            <a:xfrm>
              <a:off x="3024" y="1752"/>
              <a:ext cx="192"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2" name="Line 29"/>
            <p:cNvSpPr>
              <a:spLocks noChangeShapeType="1"/>
            </p:cNvSpPr>
            <p:nvPr/>
          </p:nvSpPr>
          <p:spPr bwMode="auto">
            <a:xfrm>
              <a:off x="3024" y="2736"/>
              <a:ext cx="480"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3" name="Text Box 30"/>
            <p:cNvSpPr txBox="1">
              <a:spLocks noChangeArrowheads="1"/>
            </p:cNvSpPr>
            <p:nvPr/>
          </p:nvSpPr>
          <p:spPr bwMode="auto">
            <a:xfrm>
              <a:off x="2984" y="148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1</a:t>
              </a:r>
              <a:endParaRPr lang="en-US" altLang="zh-CN" sz="2400" baseline="-25000">
                <a:solidFill>
                  <a:schemeClr val="accent2"/>
                </a:solidFill>
              </a:endParaRPr>
            </a:p>
          </p:txBody>
        </p:sp>
        <p:sp>
          <p:nvSpPr>
            <p:cNvPr id="37914" name="Text Box 31"/>
            <p:cNvSpPr txBox="1">
              <a:spLocks noChangeArrowheads="1"/>
            </p:cNvSpPr>
            <p:nvPr/>
          </p:nvSpPr>
          <p:spPr bwMode="auto">
            <a:xfrm>
              <a:off x="3196" y="24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2</a:t>
              </a:r>
              <a:endParaRPr lang="en-US" altLang="zh-CN" sz="2400" baseline="-25000">
                <a:solidFill>
                  <a:schemeClr val="accent2"/>
                </a:solidFill>
              </a:endParaRPr>
            </a:p>
          </p:txBody>
        </p:sp>
      </p:grpSp>
      <p:graphicFrame>
        <p:nvGraphicFramePr>
          <p:cNvPr id="46112" name="Object 32"/>
          <p:cNvGraphicFramePr>
            <a:graphicFrameLocks noChangeAspect="1"/>
          </p:cNvGraphicFramePr>
          <p:nvPr/>
        </p:nvGraphicFramePr>
        <p:xfrm>
          <a:off x="3390900" y="5715000"/>
          <a:ext cx="342900" cy="381000"/>
        </p:xfrm>
        <a:graphic>
          <a:graphicData uri="http://schemas.openxmlformats.org/presentationml/2006/ole">
            <mc:AlternateContent xmlns:mc="http://schemas.openxmlformats.org/markup-compatibility/2006">
              <mc:Choice xmlns:v="urn:schemas-microsoft-com:vml" Requires="v">
                <p:oleObj spid="_x0000_s38062" name="Equation" r:id="rId1" imgW="304800" imgH="355600" progId="Equation.3">
                  <p:embed/>
                </p:oleObj>
              </mc:Choice>
              <mc:Fallback>
                <p:oleObj name="Equation" r:id="rId1" imgW="304800" imgH="355600" progId="Equation.3">
                  <p:embed/>
                  <p:pic>
                    <p:nvPicPr>
                      <p:cNvPr id="0" name="Object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900" y="5715000"/>
                        <a:ext cx="3429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113" name="Text Box 33"/>
          <p:cNvSpPr txBox="1">
            <a:spLocks noChangeArrowheads="1"/>
          </p:cNvSpPr>
          <p:nvPr/>
        </p:nvSpPr>
        <p:spPr bwMode="auto">
          <a:xfrm>
            <a:off x="4740275" y="5638800"/>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U</a:t>
            </a:r>
            <a:endParaRPr lang="en-US" altLang="zh-CN" sz="2800" i="1">
              <a:solidFill>
                <a:schemeClr val="accent2"/>
              </a:solidFill>
            </a:endParaRPr>
          </a:p>
        </p:txBody>
      </p:sp>
      <p:graphicFrame>
        <p:nvGraphicFramePr>
          <p:cNvPr id="46114" name="Object 34"/>
          <p:cNvGraphicFramePr>
            <a:graphicFrameLocks noChangeAspect="1"/>
          </p:cNvGraphicFramePr>
          <p:nvPr/>
        </p:nvGraphicFramePr>
        <p:xfrm>
          <a:off x="6324600" y="5486400"/>
          <a:ext cx="1028700" cy="889000"/>
        </p:xfrm>
        <a:graphic>
          <a:graphicData uri="http://schemas.openxmlformats.org/presentationml/2006/ole">
            <mc:AlternateContent xmlns:mc="http://schemas.openxmlformats.org/markup-compatibility/2006">
              <mc:Choice xmlns:v="urn:schemas-microsoft-com:vml" Requires="v">
                <p:oleObj spid="_x0000_s38063" name="Equation" r:id="rId3" imgW="1219200" imgH="1028700" progId="Equation.3">
                  <p:embed/>
                </p:oleObj>
              </mc:Choice>
              <mc:Fallback>
                <p:oleObj name="Equation" r:id="rId3" imgW="1219200" imgH="1028700" progId="Equation.3">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5486400"/>
                        <a:ext cx="10287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7"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(35)</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6090"/>
                                        </p:tgtEl>
                                        <p:attrNameLst>
                                          <p:attrName>style.visibility</p:attrName>
                                        </p:attrNameLst>
                                      </p:cBhvr>
                                      <p:to>
                                        <p:strVal val="visible"/>
                                      </p:to>
                                    </p:set>
                                    <p:animEffect transition="in" filter="blinds(horizontal)">
                                      <p:cBhvr>
                                        <p:cTn id="7" dur="500"/>
                                        <p:tgtEl>
                                          <p:spTgt spid="46090"/>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46096"/>
                                        </p:tgtEl>
                                        <p:attrNameLst>
                                          <p:attrName>style.visibility</p:attrName>
                                        </p:attrNameLst>
                                      </p:cBhvr>
                                      <p:to>
                                        <p:strVal val="visible"/>
                                      </p:to>
                                    </p:set>
                                    <p:animEffect transition="in" filter="strips(upRight)">
                                      <p:cBhvr>
                                        <p:cTn id="11" dur="500"/>
                                        <p:tgtEl>
                                          <p:spTgt spid="4609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6082"/>
                                        </p:tgtEl>
                                        <p:attrNameLst>
                                          <p:attrName>style.visibility</p:attrName>
                                        </p:attrNameLst>
                                      </p:cBhvr>
                                      <p:to>
                                        <p:strVal val="visible"/>
                                      </p:to>
                                    </p:set>
                                    <p:animEffect transition="in" filter="wipe(left)">
                                      <p:cBhvr>
                                        <p:cTn id="16" dur="500"/>
                                        <p:tgtEl>
                                          <p:spTgt spid="4608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6088"/>
                                        </p:tgtEl>
                                        <p:attrNameLst>
                                          <p:attrName>style.visibility</p:attrName>
                                        </p:attrNameLst>
                                      </p:cBhvr>
                                      <p:to>
                                        <p:strVal val="visible"/>
                                      </p:to>
                                    </p:set>
                                    <p:animEffect transition="in" filter="blinds(horizontal)">
                                      <p:cBhvr>
                                        <p:cTn id="21" dur="500"/>
                                        <p:tgtEl>
                                          <p:spTgt spid="46088"/>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6089"/>
                                        </p:tgtEl>
                                        <p:attrNameLst>
                                          <p:attrName>style.visibility</p:attrName>
                                        </p:attrNameLst>
                                      </p:cBhvr>
                                      <p:to>
                                        <p:strVal val="visible"/>
                                      </p:to>
                                    </p:set>
                                    <p:animEffect transition="in" filter="blinds(horizontal)">
                                      <p:cBhvr>
                                        <p:cTn id="32" dur="500"/>
                                        <p:tgtEl>
                                          <p:spTgt spid="460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6083">
                                            <p:txEl>
                                              <p:pRg st="0" end="0"/>
                                            </p:txEl>
                                          </p:spTgt>
                                        </p:tgtEl>
                                        <p:attrNameLst>
                                          <p:attrName>style.visibility</p:attrName>
                                        </p:attrNameLst>
                                      </p:cBhvr>
                                      <p:to>
                                        <p:strVal val="visible"/>
                                      </p:to>
                                    </p:set>
                                    <p:animEffect transition="in" filter="blinds(horizontal)">
                                      <p:cBhvr>
                                        <p:cTn id="42" dur="500"/>
                                        <p:tgtEl>
                                          <p:spTgt spid="4608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up)">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095"/>
                                        </p:tgtEl>
                                        <p:attrNameLst>
                                          <p:attrName>style.visibility</p:attrName>
                                        </p:attrNameLst>
                                      </p:cBhvr>
                                      <p:to>
                                        <p:strVal val="visible"/>
                                      </p:to>
                                    </p:set>
                                    <p:animEffect transition="in" filter="wipe(left)">
                                      <p:cBhvr>
                                        <p:cTn id="52" dur="500"/>
                                        <p:tgtEl>
                                          <p:spTgt spid="4609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6091"/>
                                        </p:tgtEl>
                                        <p:attrNameLst>
                                          <p:attrName>style.visibility</p:attrName>
                                        </p:attrNameLst>
                                      </p:cBhvr>
                                      <p:to>
                                        <p:strVal val="visible"/>
                                      </p:to>
                                    </p:set>
                                    <p:animEffect transition="in" filter="wipe(left)">
                                      <p:cBhvr>
                                        <p:cTn id="57" dur="500"/>
                                        <p:tgtEl>
                                          <p:spTgt spid="4609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6092"/>
                                        </p:tgtEl>
                                        <p:attrNameLst>
                                          <p:attrName>style.visibility</p:attrName>
                                        </p:attrNameLst>
                                      </p:cBhvr>
                                      <p:to>
                                        <p:strVal val="visible"/>
                                      </p:to>
                                    </p:set>
                                    <p:animEffect transition="in" filter="wipe(left)">
                                      <p:cBhvr>
                                        <p:cTn id="62" dur="500"/>
                                        <p:tgtEl>
                                          <p:spTgt spid="4609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6112"/>
                                        </p:tgtEl>
                                        <p:attrNameLst>
                                          <p:attrName>style.visibility</p:attrName>
                                        </p:attrNameLst>
                                      </p:cBhvr>
                                      <p:to>
                                        <p:strVal val="visible"/>
                                      </p:to>
                                    </p:set>
                                    <p:animEffect transition="in" filter="wipe(left)">
                                      <p:cBhvr>
                                        <p:cTn id="67" dur="500"/>
                                        <p:tgtEl>
                                          <p:spTgt spid="461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6093"/>
                                        </p:tgtEl>
                                        <p:attrNameLst>
                                          <p:attrName>style.visibility</p:attrName>
                                        </p:attrNameLst>
                                      </p:cBhvr>
                                      <p:to>
                                        <p:strVal val="visible"/>
                                      </p:to>
                                    </p:set>
                                    <p:animEffect transition="in" filter="wipe(left)">
                                      <p:cBhvr>
                                        <p:cTn id="72" dur="500"/>
                                        <p:tgtEl>
                                          <p:spTgt spid="4609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6113"/>
                                        </p:tgtEl>
                                        <p:attrNameLst>
                                          <p:attrName>style.visibility</p:attrName>
                                        </p:attrNameLst>
                                      </p:cBhvr>
                                      <p:to>
                                        <p:strVal val="visible"/>
                                      </p:to>
                                    </p:set>
                                    <p:animEffect transition="in" filter="wipe(left)">
                                      <p:cBhvr>
                                        <p:cTn id="77" dur="500"/>
                                        <p:tgtEl>
                                          <p:spTgt spid="4611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6094"/>
                                        </p:tgtEl>
                                        <p:attrNameLst>
                                          <p:attrName>style.visibility</p:attrName>
                                        </p:attrNameLst>
                                      </p:cBhvr>
                                      <p:to>
                                        <p:strVal val="visible"/>
                                      </p:to>
                                    </p:set>
                                    <p:animEffect transition="in" filter="wipe(left)">
                                      <p:cBhvr>
                                        <p:cTn id="82" dur="500"/>
                                        <p:tgtEl>
                                          <p:spTgt spid="4609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6114"/>
                                        </p:tgtEl>
                                        <p:attrNameLst>
                                          <p:attrName>style.visibility</p:attrName>
                                        </p:attrNameLst>
                                      </p:cBhvr>
                                      <p:to>
                                        <p:strVal val="visible"/>
                                      </p:to>
                                    </p:set>
                                    <p:animEffect transition="in" filter="wipe(left)">
                                      <p:cBhvr>
                                        <p:cTn id="87" dur="500"/>
                                        <p:tgtEl>
                                          <p:spTgt spid="46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autoUpdateAnimBg="0"/>
      <p:bldP spid="46083" grpId="0" autoUpdateAnimBg="0" build="p"/>
      <p:bldP spid="46088" grpId="0" autoUpdateAnimBg="0"/>
      <p:bldP spid="46089" grpId="0" autoUpdateAnimBg="0"/>
      <p:bldP spid="46090" grpId="0" autoUpdateAnimBg="0"/>
      <p:bldP spid="46091" grpId="0" autoUpdateAnimBg="0"/>
      <p:bldP spid="46092" grpId="0" animBg="1"/>
      <p:bldP spid="46093" grpId="0" animBg="1"/>
      <p:bldP spid="46094" grpId="0" animBg="1"/>
      <p:bldP spid="46095" grpId="0" autoUpdateAnimBg="0"/>
      <p:bldP spid="46096" grpId="0" animBg="1"/>
      <p:bldP spid="4611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457200" y="381000"/>
            <a:ext cx="521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dirty="0">
                <a:solidFill>
                  <a:schemeClr val="accent2"/>
                </a:solidFill>
              </a:rPr>
              <a:t>(1) </a:t>
            </a:r>
            <a:r>
              <a:rPr lang="zh-CN" altLang="en-US" sz="2800" dirty="0">
                <a:solidFill>
                  <a:schemeClr val="accent2"/>
                </a:solidFill>
              </a:rPr>
              <a:t>平行板电容器</a:t>
            </a:r>
            <a:r>
              <a:rPr lang="en-US" altLang="zh-CN" sz="2800" dirty="0">
                <a:solidFill>
                  <a:schemeClr val="accent2"/>
                </a:solidFill>
              </a:rPr>
              <a:t>(</a:t>
            </a:r>
            <a:r>
              <a:rPr lang="zh-CN" altLang="en-US" sz="2800" dirty="0">
                <a:solidFill>
                  <a:schemeClr val="accent2"/>
                </a:solidFill>
              </a:rPr>
              <a:t>忽略边缘效应</a:t>
            </a:r>
            <a:r>
              <a:rPr lang="en-US" altLang="zh-CN" sz="2800" dirty="0">
                <a:solidFill>
                  <a:schemeClr val="accent2"/>
                </a:solidFill>
              </a:rPr>
              <a:t>)</a:t>
            </a:r>
            <a:endParaRPr lang="en-US" altLang="zh-CN" sz="2800" dirty="0">
              <a:solidFill>
                <a:schemeClr val="accent2"/>
              </a:solidFill>
            </a:endParaRPr>
          </a:p>
        </p:txBody>
      </p:sp>
      <p:graphicFrame>
        <p:nvGraphicFramePr>
          <p:cNvPr id="48131" name="Object 3"/>
          <p:cNvGraphicFramePr>
            <a:graphicFrameLocks noChangeAspect="1"/>
          </p:cNvGraphicFramePr>
          <p:nvPr/>
        </p:nvGraphicFramePr>
        <p:xfrm>
          <a:off x="1517650" y="1746250"/>
          <a:ext cx="2692400" cy="990600"/>
        </p:xfrm>
        <a:graphic>
          <a:graphicData uri="http://schemas.openxmlformats.org/presentationml/2006/ole">
            <mc:AlternateContent xmlns:mc="http://schemas.openxmlformats.org/markup-compatibility/2006">
              <mc:Choice xmlns:v="urn:schemas-microsoft-com:vml" Requires="v">
                <p:oleObj spid="_x0000_s39505" name="公式" r:id="rId1" imgW="3441700" imgH="1168400" progId="Equation.3">
                  <p:embed/>
                </p:oleObj>
              </mc:Choice>
              <mc:Fallback>
                <p:oleObj name="公式" r:id="rId1" imgW="3441700" imgH="1168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650" y="1746250"/>
                        <a:ext cx="2692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2" name="Object 4"/>
          <p:cNvGraphicFramePr>
            <a:graphicFrameLocks noChangeAspect="1"/>
          </p:cNvGraphicFramePr>
          <p:nvPr/>
        </p:nvGraphicFramePr>
        <p:xfrm>
          <a:off x="1028700" y="3117850"/>
          <a:ext cx="4051300" cy="990600"/>
        </p:xfrm>
        <a:graphic>
          <a:graphicData uri="http://schemas.openxmlformats.org/presentationml/2006/ole">
            <mc:AlternateContent xmlns:mc="http://schemas.openxmlformats.org/markup-compatibility/2006">
              <mc:Choice xmlns:v="urn:schemas-microsoft-com:vml" Requires="v">
                <p:oleObj spid="_x0000_s39506" name="公式" r:id="rId3" imgW="5245100" imgH="1168400" progId="Equation.3">
                  <p:embed/>
                </p:oleObj>
              </mc:Choice>
              <mc:Fallback>
                <p:oleObj name="公式" r:id="rId3" imgW="5245100" imgH="1168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3117850"/>
                        <a:ext cx="40513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3" name="Object 5"/>
          <p:cNvGraphicFramePr>
            <a:graphicFrameLocks noChangeAspect="1"/>
          </p:cNvGraphicFramePr>
          <p:nvPr/>
        </p:nvGraphicFramePr>
        <p:xfrm>
          <a:off x="1917700" y="4495800"/>
          <a:ext cx="2324100" cy="889000"/>
        </p:xfrm>
        <a:graphic>
          <a:graphicData uri="http://schemas.openxmlformats.org/presentationml/2006/ole">
            <mc:AlternateContent xmlns:mc="http://schemas.openxmlformats.org/markup-compatibility/2006">
              <mc:Choice xmlns:v="urn:schemas-microsoft-com:vml" Requires="v">
                <p:oleObj spid="_x0000_s39507" name="公式" r:id="rId5" imgW="2946400" imgH="1028700" progId="Equation.3">
                  <p:embed/>
                </p:oleObj>
              </mc:Choice>
              <mc:Fallback>
                <p:oleObj name="公式" r:id="rId5" imgW="2946400" imgH="10287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7700" y="4495800"/>
                        <a:ext cx="23241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4" name="Rectangle 6"/>
          <p:cNvSpPr>
            <a:spLocks noChangeArrowheads="1"/>
          </p:cNvSpPr>
          <p:nvPr/>
        </p:nvSpPr>
        <p:spPr bwMode="auto">
          <a:xfrm>
            <a:off x="0" y="9144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2" name="Group 7"/>
          <p:cNvGrpSpPr/>
          <p:nvPr/>
        </p:nvGrpSpPr>
        <p:grpSpPr bwMode="auto">
          <a:xfrm>
            <a:off x="5851525" y="1752600"/>
            <a:ext cx="2987675" cy="3497263"/>
            <a:chOff x="3686" y="1104"/>
            <a:chExt cx="1882" cy="2203"/>
          </a:xfrm>
        </p:grpSpPr>
        <p:sp>
          <p:nvSpPr>
            <p:cNvPr id="38921" name="Rectangle 8"/>
            <p:cNvSpPr>
              <a:spLocks noChangeArrowheads="1"/>
            </p:cNvSpPr>
            <p:nvPr/>
          </p:nvSpPr>
          <p:spPr bwMode="auto">
            <a:xfrm>
              <a:off x="5040" y="1398"/>
              <a:ext cx="309" cy="1578"/>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8922" name="Rectangle 9"/>
            <p:cNvSpPr>
              <a:spLocks noChangeArrowheads="1"/>
            </p:cNvSpPr>
            <p:nvPr/>
          </p:nvSpPr>
          <p:spPr bwMode="auto">
            <a:xfrm>
              <a:off x="3915" y="1399"/>
              <a:ext cx="309" cy="1577"/>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38923" name="Group 10"/>
            <p:cNvGrpSpPr/>
            <p:nvPr/>
          </p:nvGrpSpPr>
          <p:grpSpPr bwMode="auto">
            <a:xfrm>
              <a:off x="4032" y="1365"/>
              <a:ext cx="240" cy="1659"/>
              <a:chOff x="4032" y="1365"/>
              <a:chExt cx="240" cy="1659"/>
            </a:xfrm>
          </p:grpSpPr>
          <p:sp>
            <p:nvSpPr>
              <p:cNvPr id="38940" name="Text Box 11"/>
              <p:cNvSpPr txBox="1">
                <a:spLocks noChangeArrowheads="1"/>
              </p:cNvSpPr>
              <p:nvPr/>
            </p:nvSpPr>
            <p:spPr bwMode="auto">
              <a:xfrm>
                <a:off x="4032" y="1365"/>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38941" name="Text Box 12"/>
              <p:cNvSpPr txBox="1">
                <a:spLocks noChangeArrowheads="1"/>
              </p:cNvSpPr>
              <p:nvPr/>
            </p:nvSpPr>
            <p:spPr bwMode="auto">
              <a:xfrm>
                <a:off x="4032" y="172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38942" name="Text Box 13"/>
              <p:cNvSpPr txBox="1">
                <a:spLocks noChangeArrowheads="1"/>
              </p:cNvSpPr>
              <p:nvPr/>
            </p:nvSpPr>
            <p:spPr bwMode="auto">
              <a:xfrm>
                <a:off x="4032" y="23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38943" name="Text Box 14"/>
              <p:cNvSpPr txBox="1">
                <a:spLocks noChangeArrowheads="1"/>
              </p:cNvSpPr>
              <p:nvPr/>
            </p:nvSpPr>
            <p:spPr bwMode="auto">
              <a:xfrm>
                <a:off x="4032" y="206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38944" name="Text Box 15"/>
              <p:cNvSpPr txBox="1">
                <a:spLocks noChangeArrowheads="1"/>
              </p:cNvSpPr>
              <p:nvPr/>
            </p:nvSpPr>
            <p:spPr bwMode="auto">
              <a:xfrm>
                <a:off x="4032" y="273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38924" name="Group 16"/>
            <p:cNvGrpSpPr/>
            <p:nvPr/>
          </p:nvGrpSpPr>
          <p:grpSpPr bwMode="auto">
            <a:xfrm>
              <a:off x="4992" y="1305"/>
              <a:ext cx="240" cy="1719"/>
              <a:chOff x="4992" y="1305"/>
              <a:chExt cx="240" cy="1719"/>
            </a:xfrm>
          </p:grpSpPr>
          <p:sp>
            <p:nvSpPr>
              <p:cNvPr id="38935" name="Text Box 17"/>
              <p:cNvSpPr txBox="1">
                <a:spLocks noChangeArrowheads="1"/>
              </p:cNvSpPr>
              <p:nvPr/>
            </p:nvSpPr>
            <p:spPr bwMode="auto">
              <a:xfrm>
                <a:off x="5031" y="130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38936" name="Text Box 18"/>
              <p:cNvSpPr txBox="1">
                <a:spLocks noChangeArrowheads="1"/>
              </p:cNvSpPr>
              <p:nvPr/>
            </p:nvSpPr>
            <p:spPr bwMode="auto">
              <a:xfrm>
                <a:off x="5031" y="1701"/>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38937" name="Text Box 19"/>
              <p:cNvSpPr txBox="1">
                <a:spLocks noChangeArrowheads="1"/>
              </p:cNvSpPr>
              <p:nvPr/>
            </p:nvSpPr>
            <p:spPr bwMode="auto">
              <a:xfrm>
                <a:off x="5031" y="2068"/>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38938" name="Text Box 20"/>
              <p:cNvSpPr txBox="1">
                <a:spLocks noChangeArrowheads="1"/>
              </p:cNvSpPr>
              <p:nvPr/>
            </p:nvSpPr>
            <p:spPr bwMode="auto">
              <a:xfrm>
                <a:off x="5016" y="2366"/>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38939" name="Text Box 21"/>
              <p:cNvSpPr txBox="1">
                <a:spLocks noChangeArrowheads="1"/>
              </p:cNvSpPr>
              <p:nvPr/>
            </p:nvSpPr>
            <p:spPr bwMode="auto">
              <a:xfrm>
                <a:off x="4992" y="2659"/>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sp>
          <p:nvSpPr>
            <p:cNvPr id="38925" name="Rectangle 22" descr="浅色上对角线"/>
            <p:cNvSpPr>
              <a:spLocks noChangeArrowheads="1"/>
            </p:cNvSpPr>
            <p:nvPr/>
          </p:nvSpPr>
          <p:spPr bwMode="auto">
            <a:xfrm>
              <a:off x="4272" y="1392"/>
              <a:ext cx="720" cy="1584"/>
            </a:xfrm>
            <a:prstGeom prst="rect">
              <a:avLst/>
            </a:prstGeom>
            <a:pattFill prst="ltUpDiag">
              <a:fgClr>
                <a:srgbClr val="CC99FF"/>
              </a:fgClr>
              <a:bgClr>
                <a:schemeClr val="bg1"/>
              </a:bgClr>
            </a:patt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400" b="0"/>
            </a:p>
          </p:txBody>
        </p:sp>
        <p:sp>
          <p:nvSpPr>
            <p:cNvPr id="38926" name="Line 23"/>
            <p:cNvSpPr>
              <a:spLocks noChangeShapeType="1"/>
            </p:cNvSpPr>
            <p:nvPr/>
          </p:nvSpPr>
          <p:spPr bwMode="auto">
            <a:xfrm>
              <a:off x="4272" y="2304"/>
              <a:ext cx="720" cy="0"/>
            </a:xfrm>
            <a:prstGeom prst="line">
              <a:avLst/>
            </a:prstGeom>
            <a:noFill/>
            <a:ln w="2857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7" name="Text Box 24"/>
            <p:cNvSpPr txBox="1">
              <a:spLocks noChangeArrowheads="1"/>
            </p:cNvSpPr>
            <p:nvPr/>
          </p:nvSpPr>
          <p:spPr bwMode="auto">
            <a:xfrm>
              <a:off x="4502" y="20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endParaRPr lang="en-US" altLang="zh-CN" sz="2400" b="0" i="1">
                <a:solidFill>
                  <a:schemeClr val="accent2"/>
                </a:solidFill>
              </a:endParaRPr>
            </a:p>
          </p:txBody>
        </p:sp>
        <p:graphicFrame>
          <p:nvGraphicFramePr>
            <p:cNvPr id="38928" name="Object 25"/>
            <p:cNvGraphicFramePr>
              <a:graphicFrameLocks noChangeAspect="1"/>
            </p:cNvGraphicFramePr>
            <p:nvPr/>
          </p:nvGraphicFramePr>
          <p:xfrm>
            <a:off x="4512" y="2448"/>
            <a:ext cx="244" cy="336"/>
          </p:xfrm>
          <a:graphic>
            <a:graphicData uri="http://schemas.openxmlformats.org/presentationml/2006/ole">
              <mc:AlternateContent xmlns:mc="http://schemas.openxmlformats.org/markup-compatibility/2006">
                <mc:Choice xmlns:v="urn:schemas-microsoft-com:vml" Requires="v">
                  <p:oleObj spid="_x0000_s39508" name="公式" r:id="rId7" imgW="292100" imgH="457200" progId="Equation.3">
                    <p:embed/>
                  </p:oleObj>
                </mc:Choice>
                <mc:Fallback>
                  <p:oleObj name="公式" r:id="rId7" imgW="292100" imgH="45720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 y="2448"/>
                          <a:ext cx="24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9" name="Object 26"/>
            <p:cNvGraphicFramePr>
              <a:graphicFrameLocks noChangeAspect="1"/>
            </p:cNvGraphicFramePr>
            <p:nvPr/>
          </p:nvGraphicFramePr>
          <p:xfrm>
            <a:off x="3928" y="1104"/>
            <a:ext cx="383" cy="255"/>
          </p:xfrm>
          <a:graphic>
            <a:graphicData uri="http://schemas.openxmlformats.org/presentationml/2006/ole">
              <mc:AlternateContent xmlns:mc="http://schemas.openxmlformats.org/markup-compatibility/2006">
                <mc:Choice xmlns:v="urn:schemas-microsoft-com:vml" Requires="v">
                  <p:oleObj spid="_x0000_s39509" name="Equation" r:id="rId9" imgW="660400" imgH="393700" progId="Equation.3">
                    <p:embed/>
                  </p:oleObj>
                </mc:Choice>
                <mc:Fallback>
                  <p:oleObj name="Equation" r:id="rId9" imgW="660400" imgH="393700" progId="Equation.3">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8" y="1104"/>
                          <a:ext cx="383"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0" name="Object 27"/>
            <p:cNvGraphicFramePr>
              <a:graphicFrameLocks noChangeAspect="1"/>
            </p:cNvGraphicFramePr>
            <p:nvPr/>
          </p:nvGraphicFramePr>
          <p:xfrm>
            <a:off x="4988" y="1104"/>
            <a:ext cx="375" cy="255"/>
          </p:xfrm>
          <a:graphic>
            <a:graphicData uri="http://schemas.openxmlformats.org/presentationml/2006/ole">
              <mc:AlternateContent xmlns:mc="http://schemas.openxmlformats.org/markup-compatibility/2006">
                <mc:Choice xmlns:v="urn:schemas-microsoft-com:vml" Requires="v">
                  <p:oleObj spid="_x0000_s39510" name="Equation" r:id="rId11" imgW="647700" imgH="393700" progId="Equation.3">
                    <p:embed/>
                  </p:oleObj>
                </mc:Choice>
                <mc:Fallback>
                  <p:oleObj name="Equation" r:id="rId11" imgW="647700" imgH="393700"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8" y="1104"/>
                          <a:ext cx="375"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1" name="Object 28"/>
            <p:cNvGraphicFramePr>
              <a:graphicFrameLocks noChangeAspect="1"/>
            </p:cNvGraphicFramePr>
            <p:nvPr/>
          </p:nvGraphicFramePr>
          <p:xfrm>
            <a:off x="3988" y="3020"/>
            <a:ext cx="247" cy="287"/>
          </p:xfrm>
          <a:graphic>
            <a:graphicData uri="http://schemas.openxmlformats.org/presentationml/2006/ole">
              <mc:AlternateContent xmlns:mc="http://schemas.openxmlformats.org/markup-compatibility/2006">
                <mc:Choice xmlns:v="urn:schemas-microsoft-com:vml" Requires="v">
                  <p:oleObj spid="_x0000_s39511" name="Equation" r:id="rId13" imgW="368300" imgH="457200" progId="Equation.3">
                    <p:embed/>
                  </p:oleObj>
                </mc:Choice>
                <mc:Fallback>
                  <p:oleObj name="Equation" r:id="rId13" imgW="368300" imgH="457200" progId="Equation.3">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8" y="3020"/>
                          <a:ext cx="247"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2" name="Object 29"/>
            <p:cNvGraphicFramePr>
              <a:graphicFrameLocks noChangeAspect="1"/>
            </p:cNvGraphicFramePr>
            <p:nvPr/>
          </p:nvGraphicFramePr>
          <p:xfrm>
            <a:off x="5136" y="3020"/>
            <a:ext cx="247" cy="287"/>
          </p:xfrm>
          <a:graphic>
            <a:graphicData uri="http://schemas.openxmlformats.org/presentationml/2006/ole">
              <mc:AlternateContent xmlns:mc="http://schemas.openxmlformats.org/markup-compatibility/2006">
                <mc:Choice xmlns:v="urn:schemas-microsoft-com:vml" Requires="v">
                  <p:oleObj spid="_x0000_s39512" name="Equation" r:id="rId15" imgW="368300" imgH="457200" progId="Equation.3">
                    <p:embed/>
                  </p:oleObj>
                </mc:Choice>
                <mc:Fallback>
                  <p:oleObj name="Equation" r:id="rId15" imgW="368300" imgH="457200"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36" y="3020"/>
                          <a:ext cx="247"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33" name="Text Box 30"/>
            <p:cNvSpPr txBox="1">
              <a:spLocks noChangeArrowheads="1"/>
            </p:cNvSpPr>
            <p:nvPr/>
          </p:nvSpPr>
          <p:spPr bwMode="auto">
            <a:xfrm>
              <a:off x="3686" y="2058"/>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S</a:t>
              </a:r>
              <a:endParaRPr lang="en-US" altLang="zh-CN" sz="2800" i="1">
                <a:solidFill>
                  <a:schemeClr val="accent2"/>
                </a:solidFill>
              </a:endParaRPr>
            </a:p>
          </p:txBody>
        </p:sp>
        <p:sp>
          <p:nvSpPr>
            <p:cNvPr id="38934" name="Text Box 31"/>
            <p:cNvSpPr txBox="1">
              <a:spLocks noChangeArrowheads="1"/>
            </p:cNvSpPr>
            <p:nvPr/>
          </p:nvSpPr>
          <p:spPr bwMode="auto">
            <a:xfrm>
              <a:off x="5327"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S</a:t>
              </a:r>
              <a:endParaRPr lang="en-US" altLang="zh-CN" sz="2800" i="1">
                <a:solidFill>
                  <a:schemeClr val="accent2"/>
                </a:solidFill>
              </a:endParaRPr>
            </a:p>
          </p:txBody>
        </p:sp>
      </p:grpSp>
      <p:sp>
        <p:nvSpPr>
          <p:cNvPr id="38920"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(36)</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linds(horizontal)">
                                      <p:cBhvr>
                                        <p:cTn id="7" dur="500"/>
                                        <p:tgtEl>
                                          <p:spTgt spid="48130"/>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48134"/>
                                        </p:tgtEl>
                                        <p:attrNameLst>
                                          <p:attrName>style.visibility</p:attrName>
                                        </p:attrNameLst>
                                      </p:cBhvr>
                                      <p:to>
                                        <p:strVal val="visible"/>
                                      </p:to>
                                    </p:set>
                                    <p:animEffect transition="in" filter="strips(upRight)">
                                      <p:cBhvr>
                                        <p:cTn id="11" dur="500"/>
                                        <p:tgtEl>
                                          <p:spTgt spid="48134"/>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8131"/>
                                        </p:tgtEl>
                                        <p:attrNameLst>
                                          <p:attrName>style.visibility</p:attrName>
                                        </p:attrNameLst>
                                      </p:cBhvr>
                                      <p:to>
                                        <p:strVal val="visible"/>
                                      </p:to>
                                    </p:set>
                                    <p:animEffect transition="in" filter="wipe(left)">
                                      <p:cBhvr>
                                        <p:cTn id="21" dur="500"/>
                                        <p:tgtEl>
                                          <p:spTgt spid="481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8132"/>
                                        </p:tgtEl>
                                        <p:attrNameLst>
                                          <p:attrName>style.visibility</p:attrName>
                                        </p:attrNameLst>
                                      </p:cBhvr>
                                      <p:to>
                                        <p:strVal val="visible"/>
                                      </p:to>
                                    </p:set>
                                    <p:animEffect transition="in" filter="wipe(left)">
                                      <p:cBhvr>
                                        <p:cTn id="26" dur="500"/>
                                        <p:tgtEl>
                                          <p:spTgt spid="48132"/>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48133"/>
                                        </p:tgtEl>
                                        <p:attrNameLst>
                                          <p:attrName>style.visibility</p:attrName>
                                        </p:attrNameLst>
                                      </p:cBhvr>
                                      <p:to>
                                        <p:strVal val="visible"/>
                                      </p:to>
                                    </p:set>
                                    <p:anim calcmode="lin" valueType="num">
                                      <p:cBhvr>
                                        <p:cTn id="31" dur="500" fill="hold"/>
                                        <p:tgtEl>
                                          <p:spTgt spid="48133"/>
                                        </p:tgtEl>
                                        <p:attrNameLst>
                                          <p:attrName>ppt_w</p:attrName>
                                        </p:attrNameLst>
                                      </p:cBhvr>
                                      <p:tavLst>
                                        <p:tav tm="0">
                                          <p:val>
                                            <p:fltVal val="0"/>
                                          </p:val>
                                        </p:tav>
                                        <p:tav tm="100000">
                                          <p:val>
                                            <p:strVal val="#ppt_w"/>
                                          </p:val>
                                        </p:tav>
                                      </p:tavLst>
                                    </p:anim>
                                    <p:anim calcmode="lin" valueType="num">
                                      <p:cBhvr>
                                        <p:cTn id="32" dur="500" fill="hold"/>
                                        <p:tgtEl>
                                          <p:spTgt spid="481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autoUpdateAnimBg="0"/>
      <p:bldP spid="481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28600" y="122238"/>
            <a:ext cx="5080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a:solidFill>
                  <a:schemeClr val="accent2"/>
                </a:solidFill>
              </a:rPr>
              <a:t>二、电介质极化的微观解释</a:t>
            </a:r>
            <a:endParaRPr lang="zh-CN" altLang="en-US" b="0"/>
          </a:p>
        </p:txBody>
      </p:sp>
      <p:sp>
        <p:nvSpPr>
          <p:cNvPr id="8195" name="Text Box 3"/>
          <p:cNvSpPr txBox="1">
            <a:spLocks noChangeArrowheads="1"/>
          </p:cNvSpPr>
          <p:nvPr/>
        </p:nvSpPr>
        <p:spPr bwMode="auto">
          <a:xfrm>
            <a:off x="353924" y="988547"/>
            <a:ext cx="44518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dirty="0">
                <a:solidFill>
                  <a:schemeClr val="accent2"/>
                </a:solidFill>
              </a:rPr>
              <a:t>两种电介质</a:t>
            </a:r>
            <a:r>
              <a:rPr lang="en-US" altLang="zh-CN" sz="2800" dirty="0">
                <a:solidFill>
                  <a:schemeClr val="accent2"/>
                </a:solidFill>
              </a:rPr>
              <a:t>:  </a:t>
            </a:r>
            <a:r>
              <a:rPr lang="zh-CN" altLang="en-US" sz="2800" dirty="0">
                <a:solidFill>
                  <a:schemeClr val="accent2"/>
                </a:solidFill>
              </a:rPr>
              <a:t>极性，非极性</a:t>
            </a:r>
            <a:endParaRPr lang="zh-CN" altLang="en-US" sz="2800" dirty="0">
              <a:solidFill>
                <a:schemeClr val="accent2"/>
              </a:solidFill>
            </a:endParaRPr>
          </a:p>
        </p:txBody>
      </p:sp>
      <p:sp>
        <p:nvSpPr>
          <p:cNvPr id="8196" name="Text Box 4"/>
          <p:cNvSpPr txBox="1">
            <a:spLocks noChangeArrowheads="1"/>
          </p:cNvSpPr>
          <p:nvPr/>
        </p:nvSpPr>
        <p:spPr bwMode="auto">
          <a:xfrm>
            <a:off x="381000" y="1522413"/>
            <a:ext cx="44370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Clr>
                <a:srgbClr val="CC3300"/>
              </a:buClr>
              <a:buFont typeface="Wingdings" panose="05000000000000000000" pitchFamily="2" charset="2"/>
              <a:buChar char="Ø"/>
            </a:pPr>
            <a:r>
              <a:rPr lang="zh-CN" altLang="en-US" sz="2800">
                <a:solidFill>
                  <a:schemeClr val="accent2"/>
                </a:solidFill>
              </a:rPr>
              <a:t>电介质的分子微观结构：</a:t>
            </a:r>
            <a:endParaRPr lang="zh-CN" altLang="en-US" sz="2400" b="0">
              <a:solidFill>
                <a:schemeClr val="accent2"/>
              </a:solidFill>
            </a:endParaRPr>
          </a:p>
        </p:txBody>
      </p:sp>
      <p:grpSp>
        <p:nvGrpSpPr>
          <p:cNvPr id="2" name="Group 21"/>
          <p:cNvGrpSpPr/>
          <p:nvPr/>
        </p:nvGrpSpPr>
        <p:grpSpPr bwMode="auto">
          <a:xfrm>
            <a:off x="3581400" y="2209800"/>
            <a:ext cx="1981200" cy="641350"/>
            <a:chOff x="2256" y="1392"/>
            <a:chExt cx="1248" cy="404"/>
          </a:xfrm>
        </p:grpSpPr>
        <p:sp>
          <p:nvSpPr>
            <p:cNvPr id="5137" name="Oval 6"/>
            <p:cNvSpPr>
              <a:spLocks noChangeArrowheads="1"/>
            </p:cNvSpPr>
            <p:nvPr/>
          </p:nvSpPr>
          <p:spPr bwMode="auto">
            <a:xfrm>
              <a:off x="2261" y="1536"/>
              <a:ext cx="998" cy="144"/>
            </a:xfrm>
            <a:prstGeom prst="ellipse">
              <a:avLst/>
            </a:prstGeom>
            <a:noFill/>
            <a:ln w="28575">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138" name="Text Box 7"/>
            <p:cNvSpPr txBox="1">
              <a:spLocks noChangeArrowheads="1"/>
            </p:cNvSpPr>
            <p:nvPr/>
          </p:nvSpPr>
          <p:spPr bwMode="auto">
            <a:xfrm>
              <a:off x="2256" y="1392"/>
              <a:ext cx="12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en-US" altLang="zh-CN" sz="3600">
                  <a:solidFill>
                    <a:srgbClr val="CC3300"/>
                  </a:solidFill>
                  <a:latin typeface="黑体" pitchFamily="49" charset="-122"/>
                  <a:ea typeface="黑体" pitchFamily="49" charset="-122"/>
                </a:rPr>
                <a:t>+    -</a:t>
              </a:r>
              <a:endParaRPr lang="en-US" altLang="zh-CN" sz="3600">
                <a:solidFill>
                  <a:srgbClr val="CC3300"/>
                </a:solidFill>
                <a:latin typeface="黑体" pitchFamily="49" charset="-122"/>
                <a:ea typeface="黑体" pitchFamily="49" charset="-122"/>
              </a:endParaRPr>
            </a:p>
          </p:txBody>
        </p:sp>
      </p:grpSp>
      <p:sp>
        <p:nvSpPr>
          <p:cNvPr id="8200" name="Text Box 8"/>
          <p:cNvSpPr txBox="1">
            <a:spLocks noChangeArrowheads="1"/>
          </p:cNvSpPr>
          <p:nvPr/>
        </p:nvSpPr>
        <p:spPr bwMode="auto">
          <a:xfrm>
            <a:off x="457200" y="4648200"/>
            <a:ext cx="2967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Clr>
                <a:srgbClr val="CC3300"/>
              </a:buClr>
              <a:buFont typeface="Wingdings" panose="05000000000000000000" pitchFamily="2" charset="2"/>
              <a:buChar char="Ø"/>
            </a:pPr>
            <a:r>
              <a:rPr lang="zh-CN" altLang="en-US" sz="2800">
                <a:solidFill>
                  <a:schemeClr val="accent2"/>
                </a:solidFill>
              </a:rPr>
              <a:t>分子电偶极距：</a:t>
            </a:r>
            <a:endParaRPr lang="zh-CN" altLang="en-US" sz="2400" b="0">
              <a:solidFill>
                <a:schemeClr val="accent2"/>
              </a:solidFill>
            </a:endParaRPr>
          </a:p>
        </p:txBody>
      </p:sp>
      <p:graphicFrame>
        <p:nvGraphicFramePr>
          <p:cNvPr id="8201" name="Object 9"/>
          <p:cNvGraphicFramePr>
            <a:graphicFrameLocks noChangeAspect="1"/>
          </p:cNvGraphicFramePr>
          <p:nvPr/>
        </p:nvGraphicFramePr>
        <p:xfrm>
          <a:off x="4343400" y="4610100"/>
          <a:ext cx="1143000" cy="571500"/>
        </p:xfrm>
        <a:graphic>
          <a:graphicData uri="http://schemas.openxmlformats.org/presentationml/2006/ole">
            <mc:AlternateContent xmlns:mc="http://schemas.openxmlformats.org/markup-compatibility/2006">
              <mc:Choice xmlns:v="urn:schemas-microsoft-com:vml" Requires="v">
                <p:oleObj spid="_x0000_s5277" name="Equation" r:id="rId1" imgW="1231900" imgH="495300" progId="Equation.3">
                  <p:embed/>
                </p:oleObj>
              </mc:Choice>
              <mc:Fallback>
                <p:oleObj name="Equation" r:id="rId1" imgW="1231900" imgH="495300" progId="Equation.3">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4610100"/>
                        <a:ext cx="114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2" name="Text Box 10"/>
          <p:cNvSpPr txBox="1">
            <a:spLocks noChangeArrowheads="1"/>
          </p:cNvSpPr>
          <p:nvPr/>
        </p:nvSpPr>
        <p:spPr bwMode="auto">
          <a:xfrm>
            <a:off x="990600" y="5334000"/>
            <a:ext cx="679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q</a:t>
            </a:r>
            <a:r>
              <a:rPr lang="zh-CN" altLang="en-US" sz="2800">
                <a:solidFill>
                  <a:schemeClr val="accent2"/>
                </a:solidFill>
              </a:rPr>
              <a:t>：分子中正电荷或负电荷的电量的数值。</a:t>
            </a:r>
            <a:endParaRPr lang="zh-CN" altLang="en-US" sz="2400" b="0">
              <a:solidFill>
                <a:schemeClr val="accent2"/>
              </a:solidFill>
            </a:endParaRPr>
          </a:p>
        </p:txBody>
      </p:sp>
      <p:grpSp>
        <p:nvGrpSpPr>
          <p:cNvPr id="3" name="Group 20"/>
          <p:cNvGrpSpPr/>
          <p:nvPr/>
        </p:nvGrpSpPr>
        <p:grpSpPr bwMode="auto">
          <a:xfrm>
            <a:off x="1050925" y="5943600"/>
            <a:ext cx="8169275" cy="519113"/>
            <a:chOff x="662" y="3744"/>
            <a:chExt cx="5146" cy="327"/>
          </a:xfrm>
        </p:grpSpPr>
        <p:graphicFrame>
          <p:nvGraphicFramePr>
            <p:cNvPr id="5135" name="Object 11"/>
            <p:cNvGraphicFramePr>
              <a:graphicFrameLocks noChangeAspect="1"/>
            </p:cNvGraphicFramePr>
            <p:nvPr/>
          </p:nvGraphicFramePr>
          <p:xfrm>
            <a:off x="662" y="3744"/>
            <a:ext cx="154" cy="288"/>
          </p:xfrm>
          <a:graphic>
            <a:graphicData uri="http://schemas.openxmlformats.org/presentationml/2006/ole">
              <mc:AlternateContent xmlns:mc="http://schemas.openxmlformats.org/markup-compatibility/2006">
                <mc:Choice xmlns:v="urn:schemas-microsoft-com:vml" Requires="v">
                  <p:oleObj spid="_x0000_s5278" name="Equation" r:id="rId3" imgW="139700" imgH="393700" progId="Equation.3">
                    <p:embed/>
                  </p:oleObj>
                </mc:Choice>
                <mc:Fallback>
                  <p:oleObj name="Equation" r:id="rId3" imgW="139700" imgH="3937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 y="3744"/>
                          <a:ext cx="1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6" name="Text Box 12"/>
            <p:cNvSpPr txBox="1">
              <a:spLocks noChangeArrowheads="1"/>
            </p:cNvSpPr>
            <p:nvPr/>
          </p:nvSpPr>
          <p:spPr bwMode="auto">
            <a:xfrm>
              <a:off x="775" y="3744"/>
              <a:ext cx="50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400" b="0">
                  <a:solidFill>
                    <a:schemeClr val="accent2"/>
                  </a:solidFill>
                </a:rPr>
                <a:t>：</a:t>
              </a:r>
              <a:r>
                <a:rPr lang="zh-CN" altLang="en-US" sz="2800">
                  <a:solidFill>
                    <a:schemeClr val="accent2"/>
                  </a:solidFill>
                </a:rPr>
                <a:t>从负电荷“重心”指向正电荷“重心”的矢量。</a:t>
              </a:r>
              <a:endParaRPr lang="zh-CN" altLang="en-US" sz="2400" b="0">
                <a:solidFill>
                  <a:schemeClr val="accent2"/>
                </a:solidFill>
              </a:endParaRPr>
            </a:p>
          </p:txBody>
        </p:sp>
      </p:grpSp>
      <p:sp>
        <p:nvSpPr>
          <p:cNvPr id="8206" name="Text Box 14"/>
          <p:cNvSpPr txBox="1">
            <a:spLocks noChangeArrowheads="1"/>
          </p:cNvSpPr>
          <p:nvPr/>
        </p:nvSpPr>
        <p:spPr bwMode="auto">
          <a:xfrm>
            <a:off x="228600" y="3429000"/>
            <a:ext cx="88074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Clr>
                <a:srgbClr val="CC3300"/>
              </a:buClr>
              <a:buSzPct val="150000"/>
              <a:buFontTx/>
              <a:buNone/>
            </a:pPr>
            <a:r>
              <a:rPr lang="zh-CN" altLang="en-US" sz="2800">
                <a:solidFill>
                  <a:schemeClr val="accent2"/>
                </a:solidFill>
              </a:rPr>
              <a:t>电场中的电介质可看作是由大量这种微小的</a:t>
            </a:r>
            <a:r>
              <a:rPr lang="zh-CN" altLang="en-US" sz="2800">
                <a:solidFill>
                  <a:srgbClr val="CC3300"/>
                </a:solidFill>
              </a:rPr>
              <a:t>电偶极子</a:t>
            </a:r>
            <a:r>
              <a:rPr lang="zh-CN" altLang="en-US" sz="2800">
                <a:solidFill>
                  <a:schemeClr val="accent2"/>
                </a:solidFill>
              </a:rPr>
              <a:t>组成的。（过去我们为什么要学习电偶极子的原因之一）</a:t>
            </a:r>
            <a:endParaRPr lang="zh-CN" altLang="en-US" sz="2400" b="0"/>
          </a:p>
        </p:txBody>
      </p:sp>
      <p:sp>
        <p:nvSpPr>
          <p:cNvPr id="8207" name="Rectangle 15"/>
          <p:cNvSpPr>
            <a:spLocks noChangeArrowheads="1"/>
          </p:cNvSpPr>
          <p:nvPr/>
        </p:nvSpPr>
        <p:spPr bwMode="auto">
          <a:xfrm>
            <a:off x="0" y="6858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8210" name="AutoShape 18"/>
          <p:cNvSpPr>
            <a:spLocks noChangeArrowheads="1"/>
          </p:cNvSpPr>
          <p:nvPr/>
        </p:nvSpPr>
        <p:spPr bwMode="auto">
          <a:xfrm>
            <a:off x="5715000" y="2590800"/>
            <a:ext cx="2744788" cy="533400"/>
          </a:xfrm>
          <a:prstGeom prst="wedgeRoundRectCallout">
            <a:avLst>
              <a:gd name="adj1" fmla="val -74407"/>
              <a:gd name="adj2" fmla="val -48213"/>
              <a:gd name="adj3" fmla="val 16667"/>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rgbClr val="CC3300"/>
                </a:solidFill>
              </a:rPr>
              <a:t>负电荷“重心”</a:t>
            </a:r>
            <a:endParaRPr lang="en-US" altLang="zh-CN" sz="2800">
              <a:solidFill>
                <a:srgbClr val="CC3300"/>
              </a:solidFill>
            </a:endParaRPr>
          </a:p>
        </p:txBody>
      </p:sp>
      <p:sp>
        <p:nvSpPr>
          <p:cNvPr id="8211" name="AutoShape 19"/>
          <p:cNvSpPr>
            <a:spLocks noChangeArrowheads="1"/>
          </p:cNvSpPr>
          <p:nvPr/>
        </p:nvSpPr>
        <p:spPr bwMode="auto">
          <a:xfrm>
            <a:off x="838200" y="2667000"/>
            <a:ext cx="2654300" cy="533400"/>
          </a:xfrm>
          <a:prstGeom prst="wedgeRoundRectCallout">
            <a:avLst>
              <a:gd name="adj1" fmla="val 56819"/>
              <a:gd name="adj2" fmla="val -60120"/>
              <a:gd name="adj3" fmla="val 16667"/>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rgbClr val="CC3300"/>
                </a:solidFill>
              </a:rPr>
              <a:t>正电荷“重心”</a:t>
            </a:r>
            <a:endParaRPr lang="en-US" altLang="zh-CN" sz="2800">
              <a:solidFill>
                <a:srgbClr val="CC3300"/>
              </a:solidFill>
            </a:endParaRPr>
          </a:p>
        </p:txBody>
      </p:sp>
      <p:sp>
        <p:nvSpPr>
          <p:cNvPr id="5134" name="文本框 2"/>
          <p:cNvSpPr txBox="1">
            <a:spLocks noChangeArrowheads="1"/>
          </p:cNvSpPr>
          <p:nvPr/>
        </p:nvSpPr>
        <p:spPr bwMode="auto">
          <a:xfrm>
            <a:off x="8532813" y="6334125"/>
            <a:ext cx="604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(4)</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8207"/>
                                        </p:tgtEl>
                                        <p:attrNameLst>
                                          <p:attrName>style.visibility</p:attrName>
                                        </p:attrNameLst>
                                      </p:cBhvr>
                                      <p:to>
                                        <p:strVal val="visible"/>
                                      </p:to>
                                    </p:set>
                                    <p:animEffect transition="in" filter="strips(upRight)">
                                      <p:cBhvr>
                                        <p:cTn id="11" dur="500"/>
                                        <p:tgtEl>
                                          <p:spTgt spid="820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195"/>
                                        </p:tgtEl>
                                        <p:attrNameLst>
                                          <p:attrName>style.visibility</p:attrName>
                                        </p:attrNameLst>
                                      </p:cBhvr>
                                      <p:to>
                                        <p:strVal val="visible"/>
                                      </p:to>
                                    </p:set>
                                    <p:animEffect transition="in" filter="wipe(left)">
                                      <p:cBhvr>
                                        <p:cTn id="16" dur="500"/>
                                        <p:tgtEl>
                                          <p:spTgt spid="81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196"/>
                                        </p:tgtEl>
                                        <p:attrNameLst>
                                          <p:attrName>style.visibility</p:attrName>
                                        </p:attrNameLst>
                                      </p:cBhvr>
                                      <p:to>
                                        <p:strVal val="visible"/>
                                      </p:to>
                                    </p:set>
                                    <p:animEffect transition="in" filter="wipe(left)">
                                      <p:cBhvr>
                                        <p:cTn id="21" dur="500"/>
                                        <p:tgtEl>
                                          <p:spTgt spid="8196"/>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2" fill="hold" grpId="0" nodeType="clickEffect">
                                  <p:stCondLst>
                                    <p:cond delay="0"/>
                                  </p:stCondLst>
                                  <p:childTnLst>
                                    <p:set>
                                      <p:cBhvr>
                                        <p:cTn id="29" dur="1" fill="hold">
                                          <p:stCondLst>
                                            <p:cond delay="0"/>
                                          </p:stCondLst>
                                        </p:cTn>
                                        <p:tgtEl>
                                          <p:spTgt spid="8211"/>
                                        </p:tgtEl>
                                        <p:attrNameLst>
                                          <p:attrName>style.visibility</p:attrName>
                                        </p:attrNameLst>
                                      </p:cBhvr>
                                      <p:to>
                                        <p:strVal val="visible"/>
                                      </p:to>
                                    </p:set>
                                    <p:anim calcmode="lin" valueType="num">
                                      <p:cBhvr>
                                        <p:cTn id="30" dur="500" fill="hold"/>
                                        <p:tgtEl>
                                          <p:spTgt spid="8211"/>
                                        </p:tgtEl>
                                        <p:attrNameLst>
                                          <p:attrName>ppt_x</p:attrName>
                                        </p:attrNameLst>
                                      </p:cBhvr>
                                      <p:tavLst>
                                        <p:tav tm="0">
                                          <p:val>
                                            <p:strVal val="#ppt_x+#ppt_w/2"/>
                                          </p:val>
                                        </p:tav>
                                        <p:tav tm="100000">
                                          <p:val>
                                            <p:strVal val="#ppt_x"/>
                                          </p:val>
                                        </p:tav>
                                      </p:tavLst>
                                    </p:anim>
                                    <p:anim calcmode="lin" valueType="num">
                                      <p:cBhvr>
                                        <p:cTn id="31" dur="500" fill="hold"/>
                                        <p:tgtEl>
                                          <p:spTgt spid="8211"/>
                                        </p:tgtEl>
                                        <p:attrNameLst>
                                          <p:attrName>ppt_y</p:attrName>
                                        </p:attrNameLst>
                                      </p:cBhvr>
                                      <p:tavLst>
                                        <p:tav tm="0">
                                          <p:val>
                                            <p:strVal val="#ppt_y"/>
                                          </p:val>
                                        </p:tav>
                                        <p:tav tm="100000">
                                          <p:val>
                                            <p:strVal val="#ppt_y"/>
                                          </p:val>
                                        </p:tav>
                                      </p:tavLst>
                                    </p:anim>
                                    <p:anim calcmode="lin" valueType="num">
                                      <p:cBhvr>
                                        <p:cTn id="32" dur="500" fill="hold"/>
                                        <p:tgtEl>
                                          <p:spTgt spid="8211"/>
                                        </p:tgtEl>
                                        <p:attrNameLst>
                                          <p:attrName>ppt_w</p:attrName>
                                        </p:attrNameLst>
                                      </p:cBhvr>
                                      <p:tavLst>
                                        <p:tav tm="0">
                                          <p:val>
                                            <p:fltVal val="0"/>
                                          </p:val>
                                        </p:tav>
                                        <p:tav tm="100000">
                                          <p:val>
                                            <p:strVal val="#ppt_w"/>
                                          </p:val>
                                        </p:tav>
                                      </p:tavLst>
                                    </p:anim>
                                    <p:anim calcmode="lin" valueType="num">
                                      <p:cBhvr>
                                        <p:cTn id="33" dur="500" fill="hold"/>
                                        <p:tgtEl>
                                          <p:spTgt spid="821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7" presetClass="entr" presetSubtype="8" fill="hold" grpId="0" nodeType="clickEffect">
                                  <p:stCondLst>
                                    <p:cond delay="0"/>
                                  </p:stCondLst>
                                  <p:childTnLst>
                                    <p:set>
                                      <p:cBhvr>
                                        <p:cTn id="37" dur="1" fill="hold">
                                          <p:stCondLst>
                                            <p:cond delay="0"/>
                                          </p:stCondLst>
                                        </p:cTn>
                                        <p:tgtEl>
                                          <p:spTgt spid="8210"/>
                                        </p:tgtEl>
                                        <p:attrNameLst>
                                          <p:attrName>style.visibility</p:attrName>
                                        </p:attrNameLst>
                                      </p:cBhvr>
                                      <p:to>
                                        <p:strVal val="visible"/>
                                      </p:to>
                                    </p:set>
                                    <p:anim calcmode="lin" valueType="num">
                                      <p:cBhvr>
                                        <p:cTn id="38" dur="500" fill="hold"/>
                                        <p:tgtEl>
                                          <p:spTgt spid="8210"/>
                                        </p:tgtEl>
                                        <p:attrNameLst>
                                          <p:attrName>ppt_x</p:attrName>
                                        </p:attrNameLst>
                                      </p:cBhvr>
                                      <p:tavLst>
                                        <p:tav tm="0">
                                          <p:val>
                                            <p:strVal val="#ppt_x-#ppt_w/2"/>
                                          </p:val>
                                        </p:tav>
                                        <p:tav tm="100000">
                                          <p:val>
                                            <p:strVal val="#ppt_x"/>
                                          </p:val>
                                        </p:tav>
                                      </p:tavLst>
                                    </p:anim>
                                    <p:anim calcmode="lin" valueType="num">
                                      <p:cBhvr>
                                        <p:cTn id="39" dur="500" fill="hold"/>
                                        <p:tgtEl>
                                          <p:spTgt spid="8210"/>
                                        </p:tgtEl>
                                        <p:attrNameLst>
                                          <p:attrName>ppt_y</p:attrName>
                                        </p:attrNameLst>
                                      </p:cBhvr>
                                      <p:tavLst>
                                        <p:tav tm="0">
                                          <p:val>
                                            <p:strVal val="#ppt_y"/>
                                          </p:val>
                                        </p:tav>
                                        <p:tav tm="100000">
                                          <p:val>
                                            <p:strVal val="#ppt_y"/>
                                          </p:val>
                                        </p:tav>
                                      </p:tavLst>
                                    </p:anim>
                                    <p:anim calcmode="lin" valueType="num">
                                      <p:cBhvr>
                                        <p:cTn id="40" dur="500" fill="hold"/>
                                        <p:tgtEl>
                                          <p:spTgt spid="8210"/>
                                        </p:tgtEl>
                                        <p:attrNameLst>
                                          <p:attrName>ppt_w</p:attrName>
                                        </p:attrNameLst>
                                      </p:cBhvr>
                                      <p:tavLst>
                                        <p:tav tm="0">
                                          <p:val>
                                            <p:fltVal val="0"/>
                                          </p:val>
                                        </p:tav>
                                        <p:tav tm="100000">
                                          <p:val>
                                            <p:strVal val="#ppt_w"/>
                                          </p:val>
                                        </p:tav>
                                      </p:tavLst>
                                    </p:anim>
                                    <p:anim calcmode="lin" valueType="num">
                                      <p:cBhvr>
                                        <p:cTn id="41" dur="500" fill="hold"/>
                                        <p:tgtEl>
                                          <p:spTgt spid="8210"/>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8206"/>
                                        </p:tgtEl>
                                        <p:attrNameLst>
                                          <p:attrName>style.visibility</p:attrName>
                                        </p:attrNameLst>
                                      </p:cBhvr>
                                      <p:to>
                                        <p:strVal val="visible"/>
                                      </p:to>
                                    </p:set>
                                    <p:anim calcmode="lin" valueType="num">
                                      <p:cBhvr>
                                        <p:cTn id="46" dur="500" fill="hold"/>
                                        <p:tgtEl>
                                          <p:spTgt spid="8206"/>
                                        </p:tgtEl>
                                        <p:attrNameLst>
                                          <p:attrName>ppt_w</p:attrName>
                                        </p:attrNameLst>
                                      </p:cBhvr>
                                      <p:tavLst>
                                        <p:tav tm="0">
                                          <p:val>
                                            <p:fltVal val="0"/>
                                          </p:val>
                                        </p:tav>
                                        <p:tav tm="100000">
                                          <p:val>
                                            <p:strVal val="#ppt_w"/>
                                          </p:val>
                                        </p:tav>
                                      </p:tavLst>
                                    </p:anim>
                                    <p:anim calcmode="lin" valueType="num">
                                      <p:cBhvr>
                                        <p:cTn id="47" dur="500" fill="hold"/>
                                        <p:tgtEl>
                                          <p:spTgt spid="8206"/>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200"/>
                                        </p:tgtEl>
                                        <p:attrNameLst>
                                          <p:attrName>style.visibility</p:attrName>
                                        </p:attrNameLst>
                                      </p:cBhvr>
                                      <p:to>
                                        <p:strVal val="visible"/>
                                      </p:to>
                                    </p:set>
                                    <p:animEffect transition="in" filter="wipe(left)">
                                      <p:cBhvr>
                                        <p:cTn id="52" dur="500"/>
                                        <p:tgtEl>
                                          <p:spTgt spid="820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8201"/>
                                        </p:tgtEl>
                                        <p:attrNameLst>
                                          <p:attrName>style.visibility</p:attrName>
                                        </p:attrNameLst>
                                      </p:cBhvr>
                                      <p:to>
                                        <p:strVal val="visible"/>
                                      </p:to>
                                    </p:set>
                                    <p:animEffect transition="in" filter="wipe(left)">
                                      <p:cBhvr>
                                        <p:cTn id="57" dur="500"/>
                                        <p:tgtEl>
                                          <p:spTgt spid="820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202"/>
                                        </p:tgtEl>
                                        <p:attrNameLst>
                                          <p:attrName>style.visibility</p:attrName>
                                        </p:attrNameLst>
                                      </p:cBhvr>
                                      <p:to>
                                        <p:strVal val="visible"/>
                                      </p:to>
                                    </p:set>
                                    <p:animEffect transition="in" filter="wipe(left)">
                                      <p:cBhvr>
                                        <p:cTn id="62" dur="500"/>
                                        <p:tgtEl>
                                          <p:spTgt spid="820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utoUpdateAnimBg="0"/>
      <p:bldP spid="8195" grpId="0" autoUpdateAnimBg="0"/>
      <p:bldP spid="8196" grpId="0" autoUpdateAnimBg="0"/>
      <p:bldP spid="8200" grpId="0" autoUpdateAnimBg="0"/>
      <p:bldP spid="8202" grpId="0" autoUpdateAnimBg="0"/>
      <p:bldP spid="8206" grpId="0" autoUpdateAnimBg="0"/>
      <p:bldP spid="8207" grpId="0" animBg="1"/>
      <p:bldP spid="8210" grpId="0" animBg="1" autoUpdateAnimBg="0"/>
      <p:bldP spid="8211"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304800" y="152400"/>
            <a:ext cx="2832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(2) </a:t>
            </a:r>
            <a:r>
              <a:rPr lang="zh-CN" altLang="en-US" sz="2800">
                <a:solidFill>
                  <a:schemeClr val="accent2"/>
                </a:solidFill>
              </a:rPr>
              <a:t>圆柱形电容器</a:t>
            </a:r>
            <a:endParaRPr lang="zh-CN" altLang="en-US" sz="2400" b="0"/>
          </a:p>
        </p:txBody>
      </p:sp>
      <p:graphicFrame>
        <p:nvGraphicFramePr>
          <p:cNvPr id="50179" name="Object 3"/>
          <p:cNvGraphicFramePr>
            <a:graphicFrameLocks noChangeAspect="1"/>
          </p:cNvGraphicFramePr>
          <p:nvPr/>
        </p:nvGraphicFramePr>
        <p:xfrm>
          <a:off x="1276350" y="1676400"/>
          <a:ext cx="2844800" cy="889000"/>
        </p:xfrm>
        <a:graphic>
          <a:graphicData uri="http://schemas.openxmlformats.org/presentationml/2006/ole">
            <mc:AlternateContent xmlns:mc="http://schemas.openxmlformats.org/markup-compatibility/2006">
              <mc:Choice xmlns:v="urn:schemas-microsoft-com:vml" Requires="v">
                <p:oleObj spid="_x0000_s40513" name="公式" r:id="rId1" imgW="3644900" imgH="1028700" progId="Equation.3">
                  <p:embed/>
                </p:oleObj>
              </mc:Choice>
              <mc:Fallback>
                <p:oleObj name="公式" r:id="rId1" imgW="3644900" imgH="10287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1676400"/>
                        <a:ext cx="2844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0" name="Object 4"/>
          <p:cNvGraphicFramePr>
            <a:graphicFrameLocks noChangeAspect="1"/>
          </p:cNvGraphicFramePr>
          <p:nvPr/>
        </p:nvGraphicFramePr>
        <p:xfrm>
          <a:off x="1905000" y="2362200"/>
          <a:ext cx="1536700" cy="889000"/>
        </p:xfrm>
        <a:graphic>
          <a:graphicData uri="http://schemas.openxmlformats.org/presentationml/2006/ole">
            <mc:AlternateContent xmlns:mc="http://schemas.openxmlformats.org/markup-compatibility/2006">
              <mc:Choice xmlns:v="urn:schemas-microsoft-com:vml" Requires="v">
                <p:oleObj spid="_x0000_s40514" name="公式" r:id="rId3" imgW="1892300" imgH="1028700" progId="Equation.3">
                  <p:embed/>
                </p:oleObj>
              </mc:Choice>
              <mc:Fallback>
                <p:oleObj name="公式" r:id="rId3" imgW="1892300" imgH="1028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362200"/>
                        <a:ext cx="15367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1" name="Object 5"/>
          <p:cNvGraphicFramePr>
            <a:graphicFrameLocks noChangeAspect="1"/>
          </p:cNvGraphicFramePr>
          <p:nvPr/>
        </p:nvGraphicFramePr>
        <p:xfrm>
          <a:off x="1282700" y="3270250"/>
          <a:ext cx="3238500" cy="990600"/>
        </p:xfrm>
        <a:graphic>
          <a:graphicData uri="http://schemas.openxmlformats.org/presentationml/2006/ole">
            <mc:AlternateContent xmlns:mc="http://schemas.openxmlformats.org/markup-compatibility/2006">
              <mc:Choice xmlns:v="urn:schemas-microsoft-com:vml" Requires="v">
                <p:oleObj spid="_x0000_s40515" name="公式" r:id="rId5" imgW="4165600" imgH="1168400" progId="Equation.3">
                  <p:embed/>
                </p:oleObj>
              </mc:Choice>
              <mc:Fallback>
                <p:oleObj name="公式" r:id="rId5" imgW="4165600" imgH="1168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700" y="3270250"/>
                        <a:ext cx="32385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2" name="Object 6"/>
          <p:cNvGraphicFramePr>
            <a:graphicFrameLocks noChangeAspect="1"/>
          </p:cNvGraphicFramePr>
          <p:nvPr/>
        </p:nvGraphicFramePr>
        <p:xfrm>
          <a:off x="869950" y="4343400"/>
          <a:ext cx="7164388" cy="990600"/>
        </p:xfrm>
        <a:graphic>
          <a:graphicData uri="http://schemas.openxmlformats.org/presentationml/2006/ole">
            <mc:AlternateContent xmlns:mc="http://schemas.openxmlformats.org/markup-compatibility/2006">
              <mc:Choice xmlns:v="urn:schemas-microsoft-com:vml" Requires="v">
                <p:oleObj spid="_x0000_s40516" name="公式" r:id="rId7" imgW="9398000" imgH="1168400" progId="Equation.3">
                  <p:embed/>
                </p:oleObj>
              </mc:Choice>
              <mc:Fallback>
                <p:oleObj name="公式" r:id="rId7" imgW="9398000" imgH="11684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950" y="4343400"/>
                        <a:ext cx="7164388"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3" name="Object 7"/>
          <p:cNvGraphicFramePr>
            <a:graphicFrameLocks noChangeAspect="1"/>
          </p:cNvGraphicFramePr>
          <p:nvPr/>
        </p:nvGraphicFramePr>
        <p:xfrm>
          <a:off x="2743200" y="5422900"/>
          <a:ext cx="3048000" cy="977900"/>
        </p:xfrm>
        <a:graphic>
          <a:graphicData uri="http://schemas.openxmlformats.org/presentationml/2006/ole">
            <mc:AlternateContent xmlns:mc="http://schemas.openxmlformats.org/markup-compatibility/2006">
              <mc:Choice xmlns:v="urn:schemas-microsoft-com:vml" Requires="v">
                <p:oleObj spid="_x0000_s40517" name="公式" r:id="rId9" imgW="3911600" imgH="1155700" progId="Equation.3">
                  <p:embed/>
                </p:oleObj>
              </mc:Choice>
              <mc:Fallback>
                <p:oleObj name="公式" r:id="rId9" imgW="3911600" imgH="11557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5422900"/>
                        <a:ext cx="30480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4" name="Text Box 8"/>
          <p:cNvSpPr txBox="1">
            <a:spLocks noChangeArrowheads="1"/>
          </p:cNvSpPr>
          <p:nvPr/>
        </p:nvSpPr>
        <p:spPr bwMode="auto">
          <a:xfrm>
            <a:off x="457200" y="838200"/>
            <a:ext cx="5181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设外筒内表面和内筒外表面分别带电</a:t>
            </a:r>
            <a:r>
              <a:rPr lang="en-US" altLang="zh-CN" sz="2800">
                <a:solidFill>
                  <a:schemeClr val="accent2"/>
                </a:solidFill>
              </a:rPr>
              <a:t>-</a:t>
            </a:r>
            <a:r>
              <a:rPr lang="en-US" altLang="zh-CN" sz="2800" i="1">
                <a:solidFill>
                  <a:schemeClr val="accent2"/>
                </a:solidFill>
              </a:rPr>
              <a:t>Q</a:t>
            </a:r>
            <a:r>
              <a:rPr lang="zh-CN" altLang="en-US" sz="2800">
                <a:solidFill>
                  <a:schemeClr val="accent2"/>
                </a:solidFill>
              </a:rPr>
              <a:t>和</a:t>
            </a:r>
            <a:r>
              <a:rPr lang="en-US" altLang="zh-CN" sz="2800">
                <a:solidFill>
                  <a:schemeClr val="accent2"/>
                </a:solidFill>
              </a:rPr>
              <a:t>+</a:t>
            </a:r>
            <a:r>
              <a:rPr lang="en-US" altLang="zh-CN" sz="2800" i="1">
                <a:solidFill>
                  <a:schemeClr val="accent2"/>
                </a:solidFill>
              </a:rPr>
              <a:t>Q</a:t>
            </a:r>
            <a:r>
              <a:rPr lang="zh-CN" altLang="en-US" sz="2800">
                <a:solidFill>
                  <a:schemeClr val="accent2"/>
                </a:solidFill>
              </a:rPr>
              <a:t>，忽略边缘效应。</a:t>
            </a:r>
            <a:endParaRPr lang="zh-CN" altLang="en-US" sz="2800">
              <a:solidFill>
                <a:schemeClr val="accent2"/>
              </a:solidFill>
            </a:endParaRPr>
          </a:p>
        </p:txBody>
      </p:sp>
      <p:sp>
        <p:nvSpPr>
          <p:cNvPr id="50185" name="Rectangle 9"/>
          <p:cNvSpPr>
            <a:spLocks noChangeArrowheads="1"/>
          </p:cNvSpPr>
          <p:nvPr/>
        </p:nvSpPr>
        <p:spPr bwMode="auto">
          <a:xfrm>
            <a:off x="0" y="6858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2" name="Group 10"/>
          <p:cNvGrpSpPr/>
          <p:nvPr/>
        </p:nvGrpSpPr>
        <p:grpSpPr bwMode="auto">
          <a:xfrm>
            <a:off x="5943600" y="936625"/>
            <a:ext cx="2667000" cy="2720975"/>
            <a:chOff x="3744" y="686"/>
            <a:chExt cx="1680" cy="1714"/>
          </a:xfrm>
        </p:grpSpPr>
        <p:grpSp>
          <p:nvGrpSpPr>
            <p:cNvPr id="39948" name="Group 11"/>
            <p:cNvGrpSpPr/>
            <p:nvPr/>
          </p:nvGrpSpPr>
          <p:grpSpPr bwMode="auto">
            <a:xfrm>
              <a:off x="4464" y="686"/>
              <a:ext cx="960" cy="1714"/>
              <a:chOff x="2544" y="1440"/>
              <a:chExt cx="960" cy="1714"/>
            </a:xfrm>
          </p:grpSpPr>
          <p:sp>
            <p:nvSpPr>
              <p:cNvPr id="39954" name="AutoShape 12" descr="深色上对角线"/>
              <p:cNvSpPr>
                <a:spLocks noChangeArrowheads="1"/>
              </p:cNvSpPr>
              <p:nvPr/>
            </p:nvSpPr>
            <p:spPr bwMode="auto">
              <a:xfrm>
                <a:off x="2832" y="1680"/>
                <a:ext cx="384" cy="1104"/>
              </a:xfrm>
              <a:prstGeom prst="can">
                <a:avLst>
                  <a:gd name="adj" fmla="val 33542"/>
                </a:avLst>
              </a:prstGeom>
              <a:noFill/>
              <a:ln w="28575">
                <a:solidFill>
                  <a:schemeClr val="accent2"/>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9955" name="AutoShape 13"/>
              <p:cNvSpPr>
                <a:spLocks noChangeArrowheads="1"/>
              </p:cNvSpPr>
              <p:nvPr/>
            </p:nvSpPr>
            <p:spPr bwMode="auto">
              <a:xfrm>
                <a:off x="2544" y="1584"/>
                <a:ext cx="960" cy="1296"/>
              </a:xfrm>
              <a:prstGeom prst="can">
                <a:avLst>
                  <a:gd name="adj" fmla="val 33750"/>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39956" name="Line 14"/>
              <p:cNvSpPr>
                <a:spLocks noChangeShapeType="1"/>
              </p:cNvSpPr>
              <p:nvPr/>
            </p:nvSpPr>
            <p:spPr bwMode="auto">
              <a:xfrm>
                <a:off x="3024" y="1440"/>
                <a:ext cx="0" cy="1714"/>
              </a:xfrm>
              <a:prstGeom prst="line">
                <a:avLst/>
              </a:prstGeom>
              <a:noFill/>
              <a:ln w="28575">
                <a:solidFill>
                  <a:srgbClr val="CC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7" name="Line 15"/>
              <p:cNvSpPr>
                <a:spLocks noChangeShapeType="1"/>
              </p:cNvSpPr>
              <p:nvPr/>
            </p:nvSpPr>
            <p:spPr bwMode="auto">
              <a:xfrm>
                <a:off x="3024" y="1752"/>
                <a:ext cx="192"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8" name="Line 16"/>
              <p:cNvSpPr>
                <a:spLocks noChangeShapeType="1"/>
              </p:cNvSpPr>
              <p:nvPr/>
            </p:nvSpPr>
            <p:spPr bwMode="auto">
              <a:xfrm>
                <a:off x="3024" y="2736"/>
                <a:ext cx="480"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9" name="Text Box 17"/>
              <p:cNvSpPr txBox="1">
                <a:spLocks noChangeArrowheads="1"/>
              </p:cNvSpPr>
              <p:nvPr/>
            </p:nvSpPr>
            <p:spPr bwMode="auto">
              <a:xfrm>
                <a:off x="2984" y="148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1</a:t>
                </a:r>
                <a:endParaRPr lang="en-US" altLang="zh-CN" sz="2400" baseline="-25000">
                  <a:solidFill>
                    <a:schemeClr val="accent2"/>
                  </a:solidFill>
                </a:endParaRPr>
              </a:p>
            </p:txBody>
          </p:sp>
          <p:sp>
            <p:nvSpPr>
              <p:cNvPr id="39960" name="Text Box 18"/>
              <p:cNvSpPr txBox="1">
                <a:spLocks noChangeArrowheads="1"/>
              </p:cNvSpPr>
              <p:nvPr/>
            </p:nvSpPr>
            <p:spPr bwMode="auto">
              <a:xfrm>
                <a:off x="3196" y="24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2</a:t>
                </a:r>
                <a:endParaRPr lang="en-US" altLang="zh-CN" sz="2400" baseline="-25000">
                  <a:solidFill>
                    <a:schemeClr val="accent2"/>
                  </a:solidFill>
                </a:endParaRPr>
              </a:p>
            </p:txBody>
          </p:sp>
        </p:grpSp>
        <p:graphicFrame>
          <p:nvGraphicFramePr>
            <p:cNvPr id="39949" name="Object 19"/>
            <p:cNvGraphicFramePr>
              <a:graphicFrameLocks noChangeAspect="1"/>
            </p:cNvGraphicFramePr>
            <p:nvPr/>
          </p:nvGraphicFramePr>
          <p:xfrm>
            <a:off x="5184" y="1200"/>
            <a:ext cx="208" cy="288"/>
          </p:xfrm>
          <a:graphic>
            <a:graphicData uri="http://schemas.openxmlformats.org/presentationml/2006/ole">
              <mc:AlternateContent xmlns:mc="http://schemas.openxmlformats.org/markup-compatibility/2006">
                <mc:Choice xmlns:v="urn:schemas-microsoft-com:vml" Requires="v">
                  <p:oleObj spid="_x0000_s40518" name="公式" r:id="rId11" imgW="292100" imgH="457200" progId="Equation.3">
                    <p:embed/>
                  </p:oleObj>
                </mc:Choice>
                <mc:Fallback>
                  <p:oleObj name="公式" r:id="rId11" imgW="292100" imgH="457200" progId="Equation.3">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4" y="1200"/>
                          <a:ext cx="2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0" name="Line 20"/>
            <p:cNvSpPr>
              <a:spLocks noChangeShapeType="1"/>
            </p:cNvSpPr>
            <p:nvPr/>
          </p:nvSpPr>
          <p:spPr bwMode="auto">
            <a:xfrm flipH="1">
              <a:off x="4656" y="1584"/>
              <a:ext cx="288"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951" name="Object 21"/>
            <p:cNvGraphicFramePr>
              <a:graphicFrameLocks noChangeAspect="1"/>
            </p:cNvGraphicFramePr>
            <p:nvPr/>
          </p:nvGraphicFramePr>
          <p:xfrm>
            <a:off x="4752" y="1344"/>
            <a:ext cx="144" cy="192"/>
          </p:xfrm>
          <a:graphic>
            <a:graphicData uri="http://schemas.openxmlformats.org/presentationml/2006/ole">
              <mc:AlternateContent xmlns:mc="http://schemas.openxmlformats.org/markup-compatibility/2006">
                <mc:Choice xmlns:v="urn:schemas-microsoft-com:vml" Requires="v">
                  <p:oleObj spid="_x0000_s40519" name="Equation" r:id="rId13" imgW="152400" imgH="254000" progId="Equation.3">
                    <p:embed/>
                  </p:oleObj>
                </mc:Choice>
                <mc:Fallback>
                  <p:oleObj name="Equation" r:id="rId13" imgW="152400" imgH="254000" progId="Equation.3">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52" y="1344"/>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2" name="Line 22"/>
            <p:cNvSpPr>
              <a:spLocks noChangeShapeType="1"/>
            </p:cNvSpPr>
            <p:nvPr/>
          </p:nvSpPr>
          <p:spPr bwMode="auto">
            <a:xfrm flipH="1">
              <a:off x="4368" y="1728"/>
              <a:ext cx="43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953" name="Object 23"/>
            <p:cNvGraphicFramePr>
              <a:graphicFrameLocks noChangeAspect="1"/>
            </p:cNvGraphicFramePr>
            <p:nvPr/>
          </p:nvGraphicFramePr>
          <p:xfrm>
            <a:off x="3744" y="1584"/>
            <a:ext cx="632" cy="248"/>
          </p:xfrm>
          <a:graphic>
            <a:graphicData uri="http://schemas.openxmlformats.org/presentationml/2006/ole">
              <mc:AlternateContent xmlns:mc="http://schemas.openxmlformats.org/markup-compatibility/2006">
                <mc:Choice xmlns:v="urn:schemas-microsoft-com:vml" Requires="v">
                  <p:oleObj spid="_x0000_s40520" name="Equation" r:id="rId15" imgW="1181100" imgH="368300" progId="Equation.3">
                    <p:embed/>
                  </p:oleObj>
                </mc:Choice>
                <mc:Fallback>
                  <p:oleObj name="Equation" r:id="rId15" imgW="1181100" imgH="368300"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44" y="1584"/>
                          <a:ext cx="63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947"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(37)</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blinds(horizontal)">
                                      <p:cBhvr>
                                        <p:cTn id="7" dur="500"/>
                                        <p:tgtEl>
                                          <p:spTgt spid="50178"/>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50185"/>
                                        </p:tgtEl>
                                        <p:attrNameLst>
                                          <p:attrName>style.visibility</p:attrName>
                                        </p:attrNameLst>
                                      </p:cBhvr>
                                      <p:to>
                                        <p:strVal val="visible"/>
                                      </p:to>
                                    </p:set>
                                    <p:animEffect transition="in" filter="strips(upRight)">
                                      <p:cBhvr>
                                        <p:cTn id="11" dur="500"/>
                                        <p:tgtEl>
                                          <p:spTgt spid="50185"/>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0184"/>
                                        </p:tgtEl>
                                        <p:attrNameLst>
                                          <p:attrName>style.visibility</p:attrName>
                                        </p:attrNameLst>
                                      </p:cBhvr>
                                      <p:to>
                                        <p:strVal val="visible"/>
                                      </p:to>
                                    </p:set>
                                    <p:animEffect transition="in" filter="wipe(left)">
                                      <p:cBhvr>
                                        <p:cTn id="21" dur="500"/>
                                        <p:tgtEl>
                                          <p:spTgt spid="5018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0179"/>
                                        </p:tgtEl>
                                        <p:attrNameLst>
                                          <p:attrName>style.visibility</p:attrName>
                                        </p:attrNameLst>
                                      </p:cBhvr>
                                      <p:to>
                                        <p:strVal val="visible"/>
                                      </p:to>
                                    </p:set>
                                    <p:animEffect transition="in" filter="wipe(left)">
                                      <p:cBhvr>
                                        <p:cTn id="26" dur="500"/>
                                        <p:tgtEl>
                                          <p:spTgt spid="501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0180"/>
                                        </p:tgtEl>
                                        <p:attrNameLst>
                                          <p:attrName>style.visibility</p:attrName>
                                        </p:attrNameLst>
                                      </p:cBhvr>
                                      <p:to>
                                        <p:strVal val="visible"/>
                                      </p:to>
                                    </p:set>
                                    <p:animEffect transition="in" filter="wipe(left)">
                                      <p:cBhvr>
                                        <p:cTn id="31" dur="500"/>
                                        <p:tgtEl>
                                          <p:spTgt spid="5018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0181"/>
                                        </p:tgtEl>
                                        <p:attrNameLst>
                                          <p:attrName>style.visibility</p:attrName>
                                        </p:attrNameLst>
                                      </p:cBhvr>
                                      <p:to>
                                        <p:strVal val="visible"/>
                                      </p:to>
                                    </p:set>
                                    <p:animEffect transition="in" filter="wipe(left)">
                                      <p:cBhvr>
                                        <p:cTn id="36" dur="500"/>
                                        <p:tgtEl>
                                          <p:spTgt spid="501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0182"/>
                                        </p:tgtEl>
                                        <p:attrNameLst>
                                          <p:attrName>style.visibility</p:attrName>
                                        </p:attrNameLst>
                                      </p:cBhvr>
                                      <p:to>
                                        <p:strVal val="visible"/>
                                      </p:to>
                                    </p:set>
                                    <p:animEffect transition="in" filter="wipe(left)">
                                      <p:cBhvr>
                                        <p:cTn id="41" dur="500"/>
                                        <p:tgtEl>
                                          <p:spTgt spid="50182"/>
                                        </p:tgtEl>
                                      </p:cBhvr>
                                    </p:animEffec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50183"/>
                                        </p:tgtEl>
                                        <p:attrNameLst>
                                          <p:attrName>style.visibility</p:attrName>
                                        </p:attrNameLst>
                                      </p:cBhvr>
                                      <p:to>
                                        <p:strVal val="visible"/>
                                      </p:to>
                                    </p:set>
                                    <p:anim calcmode="lin" valueType="num">
                                      <p:cBhvr>
                                        <p:cTn id="46" dur="500" fill="hold"/>
                                        <p:tgtEl>
                                          <p:spTgt spid="50183"/>
                                        </p:tgtEl>
                                        <p:attrNameLst>
                                          <p:attrName>ppt_w</p:attrName>
                                        </p:attrNameLst>
                                      </p:cBhvr>
                                      <p:tavLst>
                                        <p:tav tm="0">
                                          <p:val>
                                            <p:fltVal val="0"/>
                                          </p:val>
                                        </p:tav>
                                        <p:tav tm="100000">
                                          <p:val>
                                            <p:strVal val="#ppt_w"/>
                                          </p:val>
                                        </p:tav>
                                      </p:tavLst>
                                    </p:anim>
                                    <p:anim calcmode="lin" valueType="num">
                                      <p:cBhvr>
                                        <p:cTn id="47" dur="500" fill="hold"/>
                                        <p:tgtEl>
                                          <p:spTgt spid="501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autoUpdateAnimBg="0"/>
      <p:bldP spid="50184" grpId="0" autoUpdateAnimBg="0"/>
      <p:bldP spid="5018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8600" y="152400"/>
            <a:ext cx="2563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(3)  </a:t>
            </a:r>
            <a:r>
              <a:rPr lang="zh-CN" altLang="en-US" sz="2800">
                <a:solidFill>
                  <a:schemeClr val="accent2"/>
                </a:solidFill>
              </a:rPr>
              <a:t>球形电容器</a:t>
            </a:r>
            <a:endParaRPr lang="zh-CN" altLang="en-US" sz="2800">
              <a:solidFill>
                <a:schemeClr val="accent2"/>
              </a:solidFill>
            </a:endParaRPr>
          </a:p>
        </p:txBody>
      </p:sp>
      <p:graphicFrame>
        <p:nvGraphicFramePr>
          <p:cNvPr id="52227" name="Object 3"/>
          <p:cNvGraphicFramePr>
            <a:graphicFrameLocks noChangeAspect="1"/>
          </p:cNvGraphicFramePr>
          <p:nvPr/>
        </p:nvGraphicFramePr>
        <p:xfrm>
          <a:off x="1892300" y="838200"/>
          <a:ext cx="2133600" cy="990600"/>
        </p:xfrm>
        <a:graphic>
          <a:graphicData uri="http://schemas.openxmlformats.org/presentationml/2006/ole">
            <mc:AlternateContent xmlns:mc="http://schemas.openxmlformats.org/markup-compatibility/2006">
              <mc:Choice xmlns:v="urn:schemas-microsoft-com:vml" Requires="v">
                <p:oleObj spid="_x0000_s41541" name="公式" r:id="rId1" imgW="2692400" imgH="1168400" progId="Equation.3">
                  <p:embed/>
                </p:oleObj>
              </mc:Choice>
              <mc:Fallback>
                <p:oleObj name="公式" r:id="rId1" imgW="2692400" imgH="1168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300" y="838200"/>
                        <a:ext cx="2133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8" name="Object 4"/>
          <p:cNvGraphicFramePr>
            <a:graphicFrameLocks noChangeAspect="1"/>
          </p:cNvGraphicFramePr>
          <p:nvPr/>
        </p:nvGraphicFramePr>
        <p:xfrm>
          <a:off x="1035050" y="1905000"/>
          <a:ext cx="4572000" cy="990600"/>
        </p:xfrm>
        <a:graphic>
          <a:graphicData uri="http://schemas.openxmlformats.org/presentationml/2006/ole">
            <mc:AlternateContent xmlns:mc="http://schemas.openxmlformats.org/markup-compatibility/2006">
              <mc:Choice xmlns:v="urn:schemas-microsoft-com:vml" Requires="v">
                <p:oleObj spid="_x0000_s41542" name="公式" r:id="rId3" imgW="5943600" imgH="1168400" progId="Equation.3">
                  <p:embed/>
                </p:oleObj>
              </mc:Choice>
              <mc:Fallback>
                <p:oleObj name="公式" r:id="rId3" imgW="5943600" imgH="1168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50" y="1905000"/>
                        <a:ext cx="45720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9" name="Object 5"/>
          <p:cNvGraphicFramePr>
            <a:graphicFrameLocks noChangeAspect="1"/>
          </p:cNvGraphicFramePr>
          <p:nvPr/>
        </p:nvGraphicFramePr>
        <p:xfrm>
          <a:off x="1435100" y="4038600"/>
          <a:ext cx="3251200" cy="977900"/>
        </p:xfrm>
        <a:graphic>
          <a:graphicData uri="http://schemas.openxmlformats.org/presentationml/2006/ole">
            <mc:AlternateContent xmlns:mc="http://schemas.openxmlformats.org/markup-compatibility/2006">
              <mc:Choice xmlns:v="urn:schemas-microsoft-com:vml" Requires="v">
                <p:oleObj spid="_x0000_s41543" name="公式" r:id="rId5" imgW="4178300" imgH="1155700" progId="Equation.3">
                  <p:embed/>
                </p:oleObj>
              </mc:Choice>
              <mc:Fallback>
                <p:oleObj name="公式" r:id="rId5" imgW="4178300" imgH="11557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5100" y="4038600"/>
                        <a:ext cx="32512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0" name="Object 6"/>
          <p:cNvGraphicFramePr>
            <a:graphicFrameLocks noChangeAspect="1"/>
          </p:cNvGraphicFramePr>
          <p:nvPr/>
        </p:nvGraphicFramePr>
        <p:xfrm>
          <a:off x="3924300" y="5265738"/>
          <a:ext cx="1092200" cy="455612"/>
        </p:xfrm>
        <a:graphic>
          <a:graphicData uri="http://schemas.openxmlformats.org/presentationml/2006/ole">
            <mc:AlternateContent xmlns:mc="http://schemas.openxmlformats.org/markup-compatibility/2006">
              <mc:Choice xmlns:v="urn:schemas-microsoft-com:vml" Requires="v">
                <p:oleObj spid="_x0000_s41544" name="Equation" r:id="rId7" imgW="1308100" imgH="457200" progId="Equation.3">
                  <p:embed/>
                </p:oleObj>
              </mc:Choice>
              <mc:Fallback>
                <p:oleObj name="Equation" r:id="rId7" imgW="1308100" imgH="4572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5265738"/>
                        <a:ext cx="109220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1" name="Object 7"/>
          <p:cNvGraphicFramePr>
            <a:graphicFrameLocks noChangeAspect="1"/>
          </p:cNvGraphicFramePr>
          <p:nvPr/>
        </p:nvGraphicFramePr>
        <p:xfrm>
          <a:off x="3994150" y="6027738"/>
          <a:ext cx="1714500" cy="455612"/>
        </p:xfrm>
        <a:graphic>
          <a:graphicData uri="http://schemas.openxmlformats.org/presentationml/2006/ole">
            <mc:AlternateContent xmlns:mc="http://schemas.openxmlformats.org/markup-compatibility/2006">
              <mc:Choice xmlns:v="urn:schemas-microsoft-com:vml" Requires="v">
                <p:oleObj spid="_x0000_s41545" name="公式" r:id="rId9" imgW="2133600" imgH="457200" progId="Equation.3">
                  <p:embed/>
                </p:oleObj>
              </mc:Choice>
              <mc:Fallback>
                <p:oleObj name="公式" r:id="rId9" imgW="2133600" imgH="4572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4150" y="6027738"/>
                        <a:ext cx="171450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8"/>
          <p:cNvGrpSpPr/>
          <p:nvPr/>
        </p:nvGrpSpPr>
        <p:grpSpPr bwMode="auto">
          <a:xfrm>
            <a:off x="1524000" y="5133975"/>
            <a:ext cx="1803400" cy="525463"/>
            <a:chOff x="960" y="3234"/>
            <a:chExt cx="1136" cy="331"/>
          </a:xfrm>
        </p:grpSpPr>
        <p:graphicFrame>
          <p:nvGraphicFramePr>
            <p:cNvPr id="40987" name="Object 9"/>
            <p:cNvGraphicFramePr>
              <a:graphicFrameLocks noChangeAspect="1"/>
            </p:cNvGraphicFramePr>
            <p:nvPr/>
          </p:nvGraphicFramePr>
          <p:xfrm>
            <a:off x="1296" y="3278"/>
            <a:ext cx="800" cy="287"/>
          </p:xfrm>
          <a:graphic>
            <a:graphicData uri="http://schemas.openxmlformats.org/presentationml/2006/ole">
              <mc:AlternateContent xmlns:mc="http://schemas.openxmlformats.org/markup-compatibility/2006">
                <mc:Choice xmlns:v="urn:schemas-microsoft-com:vml" Requires="v">
                  <p:oleObj spid="_x0000_s41546" name="Equation" r:id="rId11" imgW="1536700" imgH="457200" progId="Equation.3">
                    <p:embed/>
                  </p:oleObj>
                </mc:Choice>
                <mc:Fallback>
                  <p:oleObj name="Equation" r:id="rId11" imgW="1536700" imgH="4572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6" y="3278"/>
                          <a:ext cx="800"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88" name="Text Box 10"/>
            <p:cNvSpPr txBox="1">
              <a:spLocks noChangeArrowheads="1"/>
            </p:cNvSpPr>
            <p:nvPr/>
          </p:nvSpPr>
          <p:spPr bwMode="auto">
            <a:xfrm>
              <a:off x="960" y="3234"/>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令</a:t>
              </a:r>
              <a:endParaRPr lang="zh-CN" altLang="en-US" sz="2400" b="0">
                <a:solidFill>
                  <a:schemeClr val="accent2"/>
                </a:solidFill>
              </a:endParaRPr>
            </a:p>
          </p:txBody>
        </p:sp>
      </p:grpSp>
      <p:grpSp>
        <p:nvGrpSpPr>
          <p:cNvPr id="3" name="Group 11"/>
          <p:cNvGrpSpPr/>
          <p:nvPr/>
        </p:nvGrpSpPr>
        <p:grpSpPr bwMode="auto">
          <a:xfrm>
            <a:off x="6781800" y="4114800"/>
            <a:ext cx="1524000" cy="1447800"/>
            <a:chOff x="4272" y="2592"/>
            <a:chExt cx="960" cy="912"/>
          </a:xfrm>
        </p:grpSpPr>
        <p:sp>
          <p:nvSpPr>
            <p:cNvPr id="40983" name="Oval 12"/>
            <p:cNvSpPr>
              <a:spLocks noChangeArrowheads="1"/>
            </p:cNvSpPr>
            <p:nvPr/>
          </p:nvSpPr>
          <p:spPr bwMode="auto">
            <a:xfrm>
              <a:off x="4272" y="2592"/>
              <a:ext cx="960" cy="912"/>
            </a:xfrm>
            <a:prstGeom prst="ellipse">
              <a:avLst/>
            </a:prstGeom>
            <a:solidFill>
              <a:schemeClr val="bg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400" b="0"/>
            </a:p>
          </p:txBody>
        </p:sp>
        <p:sp>
          <p:nvSpPr>
            <p:cNvPr id="40984" name="Line 13"/>
            <p:cNvSpPr>
              <a:spLocks noChangeShapeType="1"/>
            </p:cNvSpPr>
            <p:nvPr/>
          </p:nvSpPr>
          <p:spPr bwMode="auto">
            <a:xfrm>
              <a:off x="4704" y="3072"/>
              <a:ext cx="528"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5" name="Text Box 14"/>
            <p:cNvSpPr txBox="1">
              <a:spLocks noChangeArrowheads="1"/>
            </p:cNvSpPr>
            <p:nvPr/>
          </p:nvSpPr>
          <p:spPr bwMode="auto">
            <a:xfrm>
              <a:off x="4487" y="288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O</a:t>
              </a:r>
              <a:endParaRPr lang="en-US" altLang="zh-CN" sz="2400" b="0" i="1">
                <a:solidFill>
                  <a:schemeClr val="accent2"/>
                </a:solidFill>
              </a:endParaRPr>
            </a:p>
          </p:txBody>
        </p:sp>
        <p:sp>
          <p:nvSpPr>
            <p:cNvPr id="40986" name="Text Box 15"/>
            <p:cNvSpPr txBox="1">
              <a:spLocks noChangeArrowheads="1"/>
            </p:cNvSpPr>
            <p:nvPr/>
          </p:nvSpPr>
          <p:spPr bwMode="auto">
            <a:xfrm>
              <a:off x="4848" y="278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1</a:t>
              </a:r>
              <a:endParaRPr lang="en-US" altLang="zh-CN" sz="2400">
                <a:solidFill>
                  <a:schemeClr val="accent2"/>
                </a:solidFill>
              </a:endParaRPr>
            </a:p>
          </p:txBody>
        </p:sp>
      </p:grpSp>
      <p:sp>
        <p:nvSpPr>
          <p:cNvPr id="52240" name="Text Box 16"/>
          <p:cNvSpPr txBox="1">
            <a:spLocks noChangeArrowheads="1"/>
          </p:cNvSpPr>
          <p:nvPr/>
        </p:nvSpPr>
        <p:spPr bwMode="auto">
          <a:xfrm>
            <a:off x="838200" y="5957888"/>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孤立导体球的电容</a:t>
            </a:r>
            <a:endParaRPr lang="zh-CN" altLang="en-US" sz="2800">
              <a:solidFill>
                <a:schemeClr val="accent2"/>
              </a:solidFill>
            </a:endParaRPr>
          </a:p>
        </p:txBody>
      </p:sp>
      <p:sp>
        <p:nvSpPr>
          <p:cNvPr id="52241" name="Rectangle 17"/>
          <p:cNvSpPr>
            <a:spLocks noChangeArrowheads="1"/>
          </p:cNvSpPr>
          <p:nvPr/>
        </p:nvSpPr>
        <p:spPr bwMode="auto">
          <a:xfrm>
            <a:off x="0" y="6858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4" name="Group 18"/>
          <p:cNvGrpSpPr/>
          <p:nvPr/>
        </p:nvGrpSpPr>
        <p:grpSpPr bwMode="auto">
          <a:xfrm>
            <a:off x="6477000" y="1371600"/>
            <a:ext cx="2065338" cy="2057400"/>
            <a:chOff x="4363" y="864"/>
            <a:chExt cx="1301" cy="1296"/>
          </a:xfrm>
        </p:grpSpPr>
        <p:sp>
          <p:nvSpPr>
            <p:cNvPr id="40975" name="Oval 19"/>
            <p:cNvSpPr>
              <a:spLocks noChangeArrowheads="1"/>
            </p:cNvSpPr>
            <p:nvPr/>
          </p:nvSpPr>
          <p:spPr bwMode="auto">
            <a:xfrm>
              <a:off x="4363" y="864"/>
              <a:ext cx="1301" cy="1296"/>
            </a:xfrm>
            <a:prstGeom prst="ellipse">
              <a:avLst/>
            </a:prstGeom>
            <a:solidFill>
              <a:schemeClr val="accent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0976" name="Oval 20"/>
            <p:cNvSpPr>
              <a:spLocks noChangeArrowheads="1"/>
            </p:cNvSpPr>
            <p:nvPr/>
          </p:nvSpPr>
          <p:spPr bwMode="auto">
            <a:xfrm>
              <a:off x="4560" y="1056"/>
              <a:ext cx="914" cy="912"/>
            </a:xfrm>
            <a:prstGeom prst="ellipse">
              <a:avLst/>
            </a:prstGeom>
            <a:solidFill>
              <a:schemeClr val="bg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400" b="0"/>
            </a:p>
          </p:txBody>
        </p:sp>
        <p:sp>
          <p:nvSpPr>
            <p:cNvPr id="40977" name="Freeform 21"/>
            <p:cNvSpPr/>
            <p:nvPr/>
          </p:nvSpPr>
          <p:spPr bwMode="auto">
            <a:xfrm>
              <a:off x="4992" y="1528"/>
              <a:ext cx="472" cy="8"/>
            </a:xfrm>
            <a:custGeom>
              <a:avLst/>
              <a:gdLst>
                <a:gd name="T0" fmla="*/ 0 w 472"/>
                <a:gd name="T1" fmla="*/ 8 h 8"/>
                <a:gd name="T2" fmla="*/ 472 w 472"/>
                <a:gd name="T3" fmla="*/ 0 h 8"/>
                <a:gd name="T4" fmla="*/ 0 60000 65536"/>
                <a:gd name="T5" fmla="*/ 0 60000 65536"/>
                <a:gd name="T6" fmla="*/ 0 w 472"/>
                <a:gd name="T7" fmla="*/ 0 h 8"/>
                <a:gd name="T8" fmla="*/ 472 w 472"/>
                <a:gd name="T9" fmla="*/ 8 h 8"/>
              </a:gdLst>
              <a:ahLst/>
              <a:cxnLst>
                <a:cxn ang="T4">
                  <a:pos x="T0" y="T1"/>
                </a:cxn>
                <a:cxn ang="T5">
                  <a:pos x="T2" y="T3"/>
                </a:cxn>
              </a:cxnLst>
              <a:rect l="T6" t="T7" r="T8" b="T9"/>
              <a:pathLst>
                <a:path w="472" h="8">
                  <a:moveTo>
                    <a:pt x="0" y="8"/>
                  </a:moveTo>
                  <a:lnTo>
                    <a:pt x="472" y="0"/>
                  </a:lnTo>
                </a:path>
              </a:pathLst>
            </a:custGeom>
            <a:noFill/>
            <a:ln w="2857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78" name="Freeform 22"/>
            <p:cNvSpPr/>
            <p:nvPr/>
          </p:nvSpPr>
          <p:spPr bwMode="auto">
            <a:xfrm>
              <a:off x="4992" y="1536"/>
              <a:ext cx="416" cy="512"/>
            </a:xfrm>
            <a:custGeom>
              <a:avLst/>
              <a:gdLst>
                <a:gd name="T0" fmla="*/ 0 w 416"/>
                <a:gd name="T1" fmla="*/ 0 h 512"/>
                <a:gd name="T2" fmla="*/ 416 w 416"/>
                <a:gd name="T3" fmla="*/ 512 h 512"/>
                <a:gd name="T4" fmla="*/ 0 60000 65536"/>
                <a:gd name="T5" fmla="*/ 0 60000 65536"/>
                <a:gd name="T6" fmla="*/ 0 w 416"/>
                <a:gd name="T7" fmla="*/ 0 h 512"/>
                <a:gd name="T8" fmla="*/ 416 w 416"/>
                <a:gd name="T9" fmla="*/ 512 h 512"/>
              </a:gdLst>
              <a:ahLst/>
              <a:cxnLst>
                <a:cxn ang="T4">
                  <a:pos x="T0" y="T1"/>
                </a:cxn>
                <a:cxn ang="T5">
                  <a:pos x="T2" y="T3"/>
                </a:cxn>
              </a:cxnLst>
              <a:rect l="T6" t="T7" r="T8" b="T9"/>
              <a:pathLst>
                <a:path w="416" h="512">
                  <a:moveTo>
                    <a:pt x="0" y="0"/>
                  </a:moveTo>
                  <a:lnTo>
                    <a:pt x="416" y="512"/>
                  </a:lnTo>
                </a:path>
              </a:pathLst>
            </a:custGeom>
            <a:noFill/>
            <a:ln w="2857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79" name="Text Box 23"/>
            <p:cNvSpPr txBox="1">
              <a:spLocks noChangeArrowheads="1"/>
            </p:cNvSpPr>
            <p:nvPr/>
          </p:nvSpPr>
          <p:spPr bwMode="auto">
            <a:xfrm>
              <a:off x="4775" y="139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O</a:t>
              </a:r>
              <a:endParaRPr lang="en-US" altLang="zh-CN" sz="2400" b="0" i="1">
                <a:solidFill>
                  <a:schemeClr val="accent2"/>
                </a:solidFill>
              </a:endParaRPr>
            </a:p>
          </p:txBody>
        </p:sp>
        <p:sp>
          <p:nvSpPr>
            <p:cNvPr id="40980" name="Text Box 24"/>
            <p:cNvSpPr txBox="1">
              <a:spLocks noChangeArrowheads="1"/>
            </p:cNvSpPr>
            <p:nvPr/>
          </p:nvSpPr>
          <p:spPr bwMode="auto">
            <a:xfrm>
              <a:off x="5136" y="12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1</a:t>
              </a:r>
              <a:endParaRPr lang="en-US" altLang="zh-CN" sz="2400">
                <a:solidFill>
                  <a:schemeClr val="accent2"/>
                </a:solidFill>
              </a:endParaRPr>
            </a:p>
          </p:txBody>
        </p:sp>
        <p:sp>
          <p:nvSpPr>
            <p:cNvPr id="40981" name="Text Box 25"/>
            <p:cNvSpPr txBox="1">
              <a:spLocks noChangeArrowheads="1"/>
            </p:cNvSpPr>
            <p:nvPr/>
          </p:nvSpPr>
          <p:spPr bwMode="auto">
            <a:xfrm>
              <a:off x="4972" y="16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2</a:t>
              </a:r>
              <a:endParaRPr lang="en-US" altLang="zh-CN" sz="2400">
                <a:solidFill>
                  <a:schemeClr val="accent2"/>
                </a:solidFill>
              </a:endParaRPr>
            </a:p>
          </p:txBody>
        </p:sp>
        <p:graphicFrame>
          <p:nvGraphicFramePr>
            <p:cNvPr id="40982" name="Object 26"/>
            <p:cNvGraphicFramePr>
              <a:graphicFrameLocks noChangeAspect="1"/>
            </p:cNvGraphicFramePr>
            <p:nvPr/>
          </p:nvGraphicFramePr>
          <p:xfrm>
            <a:off x="4368" y="1392"/>
            <a:ext cx="208" cy="288"/>
          </p:xfrm>
          <a:graphic>
            <a:graphicData uri="http://schemas.openxmlformats.org/presentationml/2006/ole">
              <mc:AlternateContent xmlns:mc="http://schemas.openxmlformats.org/markup-compatibility/2006">
                <mc:Choice xmlns:v="urn:schemas-microsoft-com:vml" Requires="v">
                  <p:oleObj spid="_x0000_s41547" name="公式" r:id="rId13" imgW="292100" imgH="457200" progId="Equation.3">
                    <p:embed/>
                  </p:oleObj>
                </mc:Choice>
                <mc:Fallback>
                  <p:oleObj name="公式" r:id="rId13" imgW="292100" imgH="457200"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68" y="1392"/>
                          <a:ext cx="2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2251" name="Object 27"/>
          <p:cNvGraphicFramePr>
            <a:graphicFrameLocks noChangeAspect="1"/>
          </p:cNvGraphicFramePr>
          <p:nvPr/>
        </p:nvGraphicFramePr>
        <p:xfrm>
          <a:off x="1435100" y="2895600"/>
          <a:ext cx="2184400" cy="990600"/>
        </p:xfrm>
        <a:graphic>
          <a:graphicData uri="http://schemas.openxmlformats.org/presentationml/2006/ole">
            <mc:AlternateContent xmlns:mc="http://schemas.openxmlformats.org/markup-compatibility/2006">
              <mc:Choice xmlns:v="urn:schemas-microsoft-com:vml" Requires="v">
                <p:oleObj spid="_x0000_s41548" name="公式" r:id="rId15" imgW="2755900" imgH="1168400" progId="Equation.3">
                  <p:embed/>
                </p:oleObj>
              </mc:Choice>
              <mc:Fallback>
                <p:oleObj name="公式" r:id="rId15" imgW="2755900" imgH="1168400" progId="Equation.3">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35100" y="2895600"/>
                        <a:ext cx="2184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4"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(38)</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blinds(horizontal)">
                                      <p:cBhvr>
                                        <p:cTn id="7" dur="500"/>
                                        <p:tgtEl>
                                          <p:spTgt spid="52226"/>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52241"/>
                                        </p:tgtEl>
                                        <p:attrNameLst>
                                          <p:attrName>style.visibility</p:attrName>
                                        </p:attrNameLst>
                                      </p:cBhvr>
                                      <p:to>
                                        <p:strVal val="visible"/>
                                      </p:to>
                                    </p:set>
                                    <p:animEffect transition="in" filter="strips(upRight)">
                                      <p:cBhvr>
                                        <p:cTn id="11" dur="500"/>
                                        <p:tgtEl>
                                          <p:spTgt spid="52241"/>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2227"/>
                                        </p:tgtEl>
                                        <p:attrNameLst>
                                          <p:attrName>style.visibility</p:attrName>
                                        </p:attrNameLst>
                                      </p:cBhvr>
                                      <p:to>
                                        <p:strVal val="visible"/>
                                      </p:to>
                                    </p:set>
                                    <p:animEffect transition="in" filter="wipe(left)">
                                      <p:cBhvr>
                                        <p:cTn id="21" dur="500"/>
                                        <p:tgtEl>
                                          <p:spTgt spid="522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2228"/>
                                        </p:tgtEl>
                                        <p:attrNameLst>
                                          <p:attrName>style.visibility</p:attrName>
                                        </p:attrNameLst>
                                      </p:cBhvr>
                                      <p:to>
                                        <p:strVal val="visible"/>
                                      </p:to>
                                    </p:set>
                                    <p:animEffect transition="in" filter="wipe(left)">
                                      <p:cBhvr>
                                        <p:cTn id="26" dur="500"/>
                                        <p:tgtEl>
                                          <p:spTgt spid="522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2251"/>
                                        </p:tgtEl>
                                        <p:attrNameLst>
                                          <p:attrName>style.visibility</p:attrName>
                                        </p:attrNameLst>
                                      </p:cBhvr>
                                      <p:to>
                                        <p:strVal val="visible"/>
                                      </p:to>
                                    </p:set>
                                    <p:animEffect transition="in" filter="wipe(left)">
                                      <p:cBhvr>
                                        <p:cTn id="31" dur="500"/>
                                        <p:tgtEl>
                                          <p:spTgt spid="52251"/>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52229"/>
                                        </p:tgtEl>
                                        <p:attrNameLst>
                                          <p:attrName>style.visibility</p:attrName>
                                        </p:attrNameLst>
                                      </p:cBhvr>
                                      <p:to>
                                        <p:strVal val="visible"/>
                                      </p:to>
                                    </p:set>
                                    <p:anim calcmode="lin" valueType="num">
                                      <p:cBhvr>
                                        <p:cTn id="36" dur="500" fill="hold"/>
                                        <p:tgtEl>
                                          <p:spTgt spid="52229"/>
                                        </p:tgtEl>
                                        <p:attrNameLst>
                                          <p:attrName>ppt_w</p:attrName>
                                        </p:attrNameLst>
                                      </p:cBhvr>
                                      <p:tavLst>
                                        <p:tav tm="0">
                                          <p:val>
                                            <p:fltVal val="0"/>
                                          </p:val>
                                        </p:tav>
                                        <p:tav tm="100000">
                                          <p:val>
                                            <p:strVal val="#ppt_w"/>
                                          </p:val>
                                        </p:tav>
                                      </p:tavLst>
                                    </p:anim>
                                    <p:anim calcmode="lin" valueType="num">
                                      <p:cBhvr>
                                        <p:cTn id="37" dur="500" fill="hold"/>
                                        <p:tgtEl>
                                          <p:spTgt spid="52229"/>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2230"/>
                                        </p:tgtEl>
                                        <p:attrNameLst>
                                          <p:attrName>style.visibility</p:attrName>
                                        </p:attrNameLst>
                                      </p:cBhvr>
                                      <p:to>
                                        <p:strVal val="visible"/>
                                      </p:to>
                                    </p:set>
                                    <p:animEffect transition="in" filter="wipe(left)">
                                      <p:cBhvr>
                                        <p:cTn id="47" dur="500"/>
                                        <p:tgtEl>
                                          <p:spTgt spid="5223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2240"/>
                                        </p:tgtEl>
                                        <p:attrNameLst>
                                          <p:attrName>style.visibility</p:attrName>
                                        </p:attrNameLst>
                                      </p:cBhvr>
                                      <p:to>
                                        <p:strVal val="visible"/>
                                      </p:to>
                                    </p:set>
                                    <p:animEffect transition="in" filter="wipe(left)">
                                      <p:cBhvr>
                                        <p:cTn id="58" dur="500"/>
                                        <p:tgtEl>
                                          <p:spTgt spid="52240"/>
                                        </p:tgtEl>
                                      </p:cBhvr>
                                    </p:animEffect>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nodeType="clickEffect">
                                  <p:stCondLst>
                                    <p:cond delay="0"/>
                                  </p:stCondLst>
                                  <p:childTnLst>
                                    <p:set>
                                      <p:cBhvr>
                                        <p:cTn id="62" dur="1" fill="hold">
                                          <p:stCondLst>
                                            <p:cond delay="0"/>
                                          </p:stCondLst>
                                        </p:cTn>
                                        <p:tgtEl>
                                          <p:spTgt spid="52231"/>
                                        </p:tgtEl>
                                        <p:attrNameLst>
                                          <p:attrName>style.visibility</p:attrName>
                                        </p:attrNameLst>
                                      </p:cBhvr>
                                      <p:to>
                                        <p:strVal val="visible"/>
                                      </p:to>
                                    </p:set>
                                    <p:anim calcmode="lin" valueType="num">
                                      <p:cBhvr>
                                        <p:cTn id="63" dur="500" fill="hold"/>
                                        <p:tgtEl>
                                          <p:spTgt spid="52231"/>
                                        </p:tgtEl>
                                        <p:attrNameLst>
                                          <p:attrName>ppt_w</p:attrName>
                                        </p:attrNameLst>
                                      </p:cBhvr>
                                      <p:tavLst>
                                        <p:tav tm="0">
                                          <p:val>
                                            <p:fltVal val="0"/>
                                          </p:val>
                                        </p:tav>
                                        <p:tav tm="100000">
                                          <p:val>
                                            <p:strVal val="#ppt_w"/>
                                          </p:val>
                                        </p:tav>
                                      </p:tavLst>
                                    </p:anim>
                                    <p:anim calcmode="lin" valueType="num">
                                      <p:cBhvr>
                                        <p:cTn id="64" dur="500" fill="hold"/>
                                        <p:tgtEl>
                                          <p:spTgt spid="522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autoUpdateAnimBg="0"/>
      <p:bldP spid="52240" grpId="0" autoUpdateAnimBg="0"/>
      <p:bldP spid="522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Box 3"/>
          <p:cNvSpPr txBox="1">
            <a:spLocks noChangeArrowheads="1"/>
          </p:cNvSpPr>
          <p:nvPr/>
        </p:nvSpPr>
        <p:spPr bwMode="auto">
          <a:xfrm>
            <a:off x="250825" y="33020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4. </a:t>
            </a:r>
            <a:r>
              <a:rPr lang="zh-CN" altLang="en-US" sz="2800">
                <a:solidFill>
                  <a:schemeClr val="accent2"/>
                </a:solidFill>
              </a:rPr>
              <a:t>电容器的串联和并联</a:t>
            </a:r>
            <a:endParaRPr lang="zh-CN" altLang="en-US" sz="2800">
              <a:solidFill>
                <a:schemeClr val="accent2"/>
              </a:solidFill>
            </a:endParaRPr>
          </a:p>
        </p:txBody>
      </p:sp>
      <p:sp>
        <p:nvSpPr>
          <p:cNvPr id="54276" name="Text Box 4"/>
          <p:cNvSpPr txBox="1">
            <a:spLocks noChangeArrowheads="1"/>
          </p:cNvSpPr>
          <p:nvPr/>
        </p:nvSpPr>
        <p:spPr bwMode="auto">
          <a:xfrm>
            <a:off x="631825" y="1690688"/>
            <a:ext cx="4564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(1)</a:t>
            </a:r>
            <a:r>
              <a:rPr lang="zh-CN" altLang="en-US" sz="2800">
                <a:solidFill>
                  <a:srgbClr val="CC3300"/>
                </a:solidFill>
              </a:rPr>
              <a:t>串联</a:t>
            </a:r>
            <a:r>
              <a:rPr lang="en-US" altLang="zh-CN" sz="2800">
                <a:solidFill>
                  <a:srgbClr val="CC3300"/>
                </a:solidFill>
              </a:rPr>
              <a:t>(Series Capacitors)</a:t>
            </a:r>
            <a:r>
              <a:rPr lang="zh-CN" altLang="en-US" sz="2800">
                <a:solidFill>
                  <a:srgbClr val="CC3300"/>
                </a:solidFill>
              </a:rPr>
              <a:t>：</a:t>
            </a:r>
            <a:endParaRPr lang="zh-CN" altLang="en-US" sz="2400" b="0"/>
          </a:p>
        </p:txBody>
      </p:sp>
      <p:graphicFrame>
        <p:nvGraphicFramePr>
          <p:cNvPr id="54277" name="Object 5"/>
          <p:cNvGraphicFramePr>
            <a:graphicFrameLocks noChangeAspect="1"/>
          </p:cNvGraphicFramePr>
          <p:nvPr/>
        </p:nvGraphicFramePr>
        <p:xfrm>
          <a:off x="1546225" y="2427288"/>
          <a:ext cx="2654300" cy="455612"/>
        </p:xfrm>
        <a:graphic>
          <a:graphicData uri="http://schemas.openxmlformats.org/presentationml/2006/ole">
            <mc:AlternateContent xmlns:mc="http://schemas.openxmlformats.org/markup-compatibility/2006">
              <mc:Choice xmlns:v="urn:schemas-microsoft-com:vml" Requires="v">
                <p:oleObj spid="_x0000_s42224" name="Equation" r:id="rId1" imgW="3390900" imgH="457200" progId="Equation.3">
                  <p:embed/>
                </p:oleObj>
              </mc:Choice>
              <mc:Fallback>
                <p:oleObj name="Equation" r:id="rId1" imgW="3390900" imgH="4572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225" y="2427288"/>
                        <a:ext cx="265430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78" name="Object 6"/>
          <p:cNvGraphicFramePr>
            <a:graphicFrameLocks noChangeAspect="1"/>
          </p:cNvGraphicFramePr>
          <p:nvPr/>
        </p:nvGraphicFramePr>
        <p:xfrm>
          <a:off x="1622425" y="3259138"/>
          <a:ext cx="2667000" cy="455612"/>
        </p:xfrm>
        <a:graphic>
          <a:graphicData uri="http://schemas.openxmlformats.org/presentationml/2006/ole">
            <mc:AlternateContent xmlns:mc="http://schemas.openxmlformats.org/markup-compatibility/2006">
              <mc:Choice xmlns:v="urn:schemas-microsoft-com:vml" Requires="v">
                <p:oleObj spid="_x0000_s42225" name="Equation" r:id="rId3" imgW="3403600" imgH="457200" progId="Equation.3">
                  <p:embed/>
                </p:oleObj>
              </mc:Choice>
              <mc:Fallback>
                <p:oleObj name="Equation" r:id="rId3" imgW="3403600" imgH="4572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2425" y="3259138"/>
                        <a:ext cx="266700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79" name="Object 7"/>
          <p:cNvGraphicFramePr>
            <a:graphicFrameLocks noChangeAspect="1"/>
          </p:cNvGraphicFramePr>
          <p:nvPr/>
        </p:nvGraphicFramePr>
        <p:xfrm>
          <a:off x="2003425" y="3951288"/>
          <a:ext cx="1587500" cy="990600"/>
        </p:xfrm>
        <a:graphic>
          <a:graphicData uri="http://schemas.openxmlformats.org/presentationml/2006/ole">
            <mc:AlternateContent xmlns:mc="http://schemas.openxmlformats.org/markup-compatibility/2006">
              <mc:Choice xmlns:v="urn:schemas-microsoft-com:vml" Requires="v">
                <p:oleObj spid="_x0000_s42226" name="Equation" r:id="rId5" imgW="1968500" imgH="1168400" progId="Equation.3">
                  <p:embed/>
                </p:oleObj>
              </mc:Choice>
              <mc:Fallback>
                <p:oleObj name="Equation" r:id="rId5" imgW="1968500" imgH="11684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25" y="3951288"/>
                        <a:ext cx="15875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9"/>
          <p:cNvGrpSpPr/>
          <p:nvPr/>
        </p:nvGrpSpPr>
        <p:grpSpPr bwMode="auto">
          <a:xfrm>
            <a:off x="5965825" y="1741488"/>
            <a:ext cx="1828800" cy="2971800"/>
            <a:chOff x="3984" y="1632"/>
            <a:chExt cx="1152" cy="1872"/>
          </a:xfrm>
        </p:grpSpPr>
        <p:sp>
          <p:nvSpPr>
            <p:cNvPr id="41994" name="Line 10"/>
            <p:cNvSpPr>
              <a:spLocks noChangeShapeType="1"/>
            </p:cNvSpPr>
            <p:nvPr/>
          </p:nvSpPr>
          <p:spPr bwMode="auto">
            <a:xfrm>
              <a:off x="3984" y="2064"/>
              <a:ext cx="288"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5" name="Line 11"/>
            <p:cNvSpPr>
              <a:spLocks noChangeShapeType="1"/>
            </p:cNvSpPr>
            <p:nvPr/>
          </p:nvSpPr>
          <p:spPr bwMode="auto">
            <a:xfrm>
              <a:off x="3984" y="2208"/>
              <a:ext cx="288"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6" name="Line 12"/>
            <p:cNvSpPr>
              <a:spLocks noChangeShapeType="1"/>
            </p:cNvSpPr>
            <p:nvPr/>
          </p:nvSpPr>
          <p:spPr bwMode="auto">
            <a:xfrm>
              <a:off x="4128" y="2208"/>
              <a:ext cx="0" cy="33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7" name="Line 13"/>
            <p:cNvSpPr>
              <a:spLocks noChangeShapeType="1"/>
            </p:cNvSpPr>
            <p:nvPr/>
          </p:nvSpPr>
          <p:spPr bwMode="auto">
            <a:xfrm>
              <a:off x="3984" y="2544"/>
              <a:ext cx="288"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8" name="Line 14"/>
            <p:cNvSpPr>
              <a:spLocks noChangeShapeType="1"/>
            </p:cNvSpPr>
            <p:nvPr/>
          </p:nvSpPr>
          <p:spPr bwMode="auto">
            <a:xfrm>
              <a:off x="3984" y="2688"/>
              <a:ext cx="288"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9" name="Line 15"/>
            <p:cNvSpPr>
              <a:spLocks noChangeShapeType="1"/>
            </p:cNvSpPr>
            <p:nvPr/>
          </p:nvSpPr>
          <p:spPr bwMode="auto">
            <a:xfrm>
              <a:off x="4128" y="2688"/>
              <a:ext cx="0" cy="33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0" name="Line 16"/>
            <p:cNvSpPr>
              <a:spLocks noChangeShapeType="1"/>
            </p:cNvSpPr>
            <p:nvPr/>
          </p:nvSpPr>
          <p:spPr bwMode="auto">
            <a:xfrm>
              <a:off x="3984" y="3024"/>
              <a:ext cx="288"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1" name="Line 17"/>
            <p:cNvSpPr>
              <a:spLocks noChangeShapeType="1"/>
            </p:cNvSpPr>
            <p:nvPr/>
          </p:nvSpPr>
          <p:spPr bwMode="auto">
            <a:xfrm>
              <a:off x="3984" y="3168"/>
              <a:ext cx="288"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2" name="Line 18"/>
            <p:cNvSpPr>
              <a:spLocks noChangeShapeType="1"/>
            </p:cNvSpPr>
            <p:nvPr/>
          </p:nvSpPr>
          <p:spPr bwMode="auto">
            <a:xfrm>
              <a:off x="4128" y="3168"/>
              <a:ext cx="0" cy="33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3" name="Line 19"/>
            <p:cNvSpPr>
              <a:spLocks noChangeShapeType="1"/>
            </p:cNvSpPr>
            <p:nvPr/>
          </p:nvSpPr>
          <p:spPr bwMode="auto">
            <a:xfrm flipV="1">
              <a:off x="4128" y="1632"/>
              <a:ext cx="0" cy="432"/>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4" name="Line 20"/>
            <p:cNvSpPr>
              <a:spLocks noChangeShapeType="1"/>
            </p:cNvSpPr>
            <p:nvPr/>
          </p:nvSpPr>
          <p:spPr bwMode="auto">
            <a:xfrm>
              <a:off x="4128" y="1632"/>
              <a:ext cx="81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5" name="Line 21"/>
            <p:cNvSpPr>
              <a:spLocks noChangeShapeType="1"/>
            </p:cNvSpPr>
            <p:nvPr/>
          </p:nvSpPr>
          <p:spPr bwMode="auto">
            <a:xfrm>
              <a:off x="4944" y="1632"/>
              <a:ext cx="0" cy="76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6" name="Line 22"/>
            <p:cNvSpPr>
              <a:spLocks noChangeShapeType="1"/>
            </p:cNvSpPr>
            <p:nvPr/>
          </p:nvSpPr>
          <p:spPr bwMode="auto">
            <a:xfrm>
              <a:off x="4752" y="2400"/>
              <a:ext cx="384"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7" name="Line 23"/>
            <p:cNvSpPr>
              <a:spLocks noChangeShapeType="1"/>
            </p:cNvSpPr>
            <p:nvPr/>
          </p:nvSpPr>
          <p:spPr bwMode="auto">
            <a:xfrm>
              <a:off x="4848" y="2448"/>
              <a:ext cx="192"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8" name="Line 24"/>
            <p:cNvSpPr>
              <a:spLocks noChangeShapeType="1"/>
            </p:cNvSpPr>
            <p:nvPr/>
          </p:nvSpPr>
          <p:spPr bwMode="auto">
            <a:xfrm>
              <a:off x="4752" y="2496"/>
              <a:ext cx="384"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9" name="Line 25"/>
            <p:cNvSpPr>
              <a:spLocks noChangeShapeType="1"/>
            </p:cNvSpPr>
            <p:nvPr/>
          </p:nvSpPr>
          <p:spPr bwMode="auto">
            <a:xfrm>
              <a:off x="4848" y="2544"/>
              <a:ext cx="192"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0" name="Line 26"/>
            <p:cNvSpPr>
              <a:spLocks noChangeShapeType="1"/>
            </p:cNvSpPr>
            <p:nvPr/>
          </p:nvSpPr>
          <p:spPr bwMode="auto">
            <a:xfrm>
              <a:off x="4752" y="2592"/>
              <a:ext cx="384"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1" name="Line 27"/>
            <p:cNvSpPr>
              <a:spLocks noChangeShapeType="1"/>
            </p:cNvSpPr>
            <p:nvPr/>
          </p:nvSpPr>
          <p:spPr bwMode="auto">
            <a:xfrm>
              <a:off x="4848" y="2640"/>
              <a:ext cx="192"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2" name="Line 28"/>
            <p:cNvSpPr>
              <a:spLocks noChangeShapeType="1"/>
            </p:cNvSpPr>
            <p:nvPr/>
          </p:nvSpPr>
          <p:spPr bwMode="auto">
            <a:xfrm>
              <a:off x="4944" y="2640"/>
              <a:ext cx="0" cy="864"/>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3" name="Line 29"/>
            <p:cNvSpPr>
              <a:spLocks noChangeShapeType="1"/>
            </p:cNvSpPr>
            <p:nvPr/>
          </p:nvSpPr>
          <p:spPr bwMode="auto">
            <a:xfrm>
              <a:off x="4128" y="3504"/>
              <a:ext cx="81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4" name="Text Box 30"/>
            <p:cNvSpPr txBox="1">
              <a:spLocks noChangeArrowheads="1"/>
            </p:cNvSpPr>
            <p:nvPr/>
          </p:nvSpPr>
          <p:spPr bwMode="auto">
            <a:xfrm>
              <a:off x="4224" y="201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C</a:t>
              </a:r>
              <a:r>
                <a:rPr lang="en-US" altLang="zh-CN" sz="2400" baseline="-25000">
                  <a:solidFill>
                    <a:schemeClr val="accent2"/>
                  </a:solidFill>
                </a:rPr>
                <a:t>1</a:t>
              </a:r>
              <a:endParaRPr lang="en-US" altLang="zh-CN" sz="2400" b="0">
                <a:solidFill>
                  <a:schemeClr val="accent2"/>
                </a:solidFill>
              </a:endParaRPr>
            </a:p>
          </p:txBody>
        </p:sp>
        <p:sp>
          <p:nvSpPr>
            <p:cNvPr id="42015" name="Text Box 31"/>
            <p:cNvSpPr txBox="1">
              <a:spLocks noChangeArrowheads="1"/>
            </p:cNvSpPr>
            <p:nvPr/>
          </p:nvSpPr>
          <p:spPr bwMode="auto">
            <a:xfrm>
              <a:off x="4224"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C</a:t>
              </a:r>
              <a:r>
                <a:rPr lang="en-US" altLang="zh-CN" sz="2400" baseline="-25000">
                  <a:solidFill>
                    <a:schemeClr val="accent2"/>
                  </a:solidFill>
                </a:rPr>
                <a:t>2</a:t>
              </a:r>
              <a:endParaRPr lang="en-US" altLang="zh-CN" sz="2400" b="0">
                <a:solidFill>
                  <a:schemeClr val="accent2"/>
                </a:solidFill>
              </a:endParaRPr>
            </a:p>
          </p:txBody>
        </p:sp>
        <p:sp>
          <p:nvSpPr>
            <p:cNvPr id="42016" name="Text Box 32"/>
            <p:cNvSpPr txBox="1">
              <a:spLocks noChangeArrowheads="1"/>
            </p:cNvSpPr>
            <p:nvPr/>
          </p:nvSpPr>
          <p:spPr bwMode="auto">
            <a:xfrm>
              <a:off x="4224" y="297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C</a:t>
              </a:r>
              <a:r>
                <a:rPr lang="en-US" altLang="zh-CN" sz="2400" baseline="-25000">
                  <a:solidFill>
                    <a:schemeClr val="accent2"/>
                  </a:solidFill>
                </a:rPr>
                <a:t>3</a:t>
              </a:r>
              <a:endParaRPr lang="en-US" altLang="zh-CN" sz="2400" b="0">
                <a:solidFill>
                  <a:schemeClr val="accent2"/>
                </a:solidFill>
              </a:endParaRPr>
            </a:p>
          </p:txBody>
        </p:sp>
      </p:grpSp>
      <p:sp>
        <p:nvSpPr>
          <p:cNvPr id="54305" name="Rectangle 33"/>
          <p:cNvSpPr>
            <a:spLocks noChangeArrowheads="1"/>
          </p:cNvSpPr>
          <p:nvPr/>
        </p:nvSpPr>
        <p:spPr bwMode="auto">
          <a:xfrm>
            <a:off x="0" y="906463"/>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1993"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(39)</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wipe(left)">
                                      <p:cBhvr>
                                        <p:cTn id="7" dur="500"/>
                                        <p:tgtEl>
                                          <p:spTgt spid="54275"/>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54305"/>
                                        </p:tgtEl>
                                        <p:attrNameLst>
                                          <p:attrName>style.visibility</p:attrName>
                                        </p:attrNameLst>
                                      </p:cBhvr>
                                      <p:to>
                                        <p:strVal val="visible"/>
                                      </p:to>
                                    </p:set>
                                    <p:animEffect transition="in" filter="strips(upRight)">
                                      <p:cBhvr>
                                        <p:cTn id="11" dur="500"/>
                                        <p:tgtEl>
                                          <p:spTgt spid="5430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4276"/>
                                        </p:tgtEl>
                                        <p:attrNameLst>
                                          <p:attrName>style.visibility</p:attrName>
                                        </p:attrNameLst>
                                      </p:cBhvr>
                                      <p:to>
                                        <p:strVal val="visible"/>
                                      </p:to>
                                    </p:set>
                                    <p:animEffect transition="in" filter="wipe(left)">
                                      <p:cBhvr>
                                        <p:cTn id="16" dur="500"/>
                                        <p:tgtEl>
                                          <p:spTgt spid="54276"/>
                                        </p:tgtEl>
                                      </p:cBhvr>
                                    </p:animEffect>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4277"/>
                                        </p:tgtEl>
                                        <p:attrNameLst>
                                          <p:attrName>style.visibility</p:attrName>
                                        </p:attrNameLst>
                                      </p:cBhvr>
                                      <p:to>
                                        <p:strVal val="visible"/>
                                      </p:to>
                                    </p:set>
                                    <p:animEffect transition="in" filter="wipe(left)">
                                      <p:cBhvr>
                                        <p:cTn id="26" dur="500"/>
                                        <p:tgtEl>
                                          <p:spTgt spid="5427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4278"/>
                                        </p:tgtEl>
                                        <p:attrNameLst>
                                          <p:attrName>style.visibility</p:attrName>
                                        </p:attrNameLst>
                                      </p:cBhvr>
                                      <p:to>
                                        <p:strVal val="visible"/>
                                      </p:to>
                                    </p:set>
                                    <p:animEffect transition="in" filter="wipe(left)">
                                      <p:cBhvr>
                                        <p:cTn id="31" dur="500"/>
                                        <p:tgtEl>
                                          <p:spTgt spid="54278"/>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54279"/>
                                        </p:tgtEl>
                                        <p:attrNameLst>
                                          <p:attrName>style.visibility</p:attrName>
                                        </p:attrNameLst>
                                      </p:cBhvr>
                                      <p:to>
                                        <p:strVal val="visible"/>
                                      </p:to>
                                    </p:set>
                                    <p:anim calcmode="lin" valueType="num">
                                      <p:cBhvr>
                                        <p:cTn id="36" dur="500" fill="hold"/>
                                        <p:tgtEl>
                                          <p:spTgt spid="54279"/>
                                        </p:tgtEl>
                                        <p:attrNameLst>
                                          <p:attrName>ppt_w</p:attrName>
                                        </p:attrNameLst>
                                      </p:cBhvr>
                                      <p:tavLst>
                                        <p:tav tm="0">
                                          <p:val>
                                            <p:fltVal val="0"/>
                                          </p:val>
                                        </p:tav>
                                        <p:tav tm="100000">
                                          <p:val>
                                            <p:strVal val="#ppt_w"/>
                                          </p:val>
                                        </p:tav>
                                      </p:tavLst>
                                    </p:anim>
                                    <p:anim calcmode="lin" valueType="num">
                                      <p:cBhvr>
                                        <p:cTn id="37" dur="500" fill="hold"/>
                                        <p:tgtEl>
                                          <p:spTgt spid="5427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autoUpdateAnimBg="0"/>
      <p:bldP spid="54276" grpId="0" autoUpdateAnimBg="0"/>
      <p:bldP spid="5430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990600" y="457200"/>
            <a:ext cx="4840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(2)</a:t>
            </a:r>
            <a:r>
              <a:rPr lang="zh-CN" altLang="en-US" sz="2800">
                <a:solidFill>
                  <a:srgbClr val="CC3300"/>
                </a:solidFill>
              </a:rPr>
              <a:t>并联</a:t>
            </a:r>
            <a:r>
              <a:rPr lang="en-US" altLang="zh-CN" sz="2800">
                <a:solidFill>
                  <a:srgbClr val="CC3300"/>
                </a:solidFill>
              </a:rPr>
              <a:t>(Parallel Capacitors)</a:t>
            </a:r>
            <a:r>
              <a:rPr lang="zh-CN" altLang="en-US" sz="2800">
                <a:solidFill>
                  <a:srgbClr val="CC3300"/>
                </a:solidFill>
              </a:rPr>
              <a:t>：</a:t>
            </a:r>
            <a:endParaRPr lang="zh-CN" altLang="en-US" sz="2400" b="0"/>
          </a:p>
        </p:txBody>
      </p:sp>
      <p:graphicFrame>
        <p:nvGraphicFramePr>
          <p:cNvPr id="56323" name="Object 3"/>
          <p:cNvGraphicFramePr>
            <a:graphicFrameLocks noChangeAspect="1"/>
          </p:cNvGraphicFramePr>
          <p:nvPr/>
        </p:nvGraphicFramePr>
        <p:xfrm>
          <a:off x="1390650" y="1365250"/>
          <a:ext cx="2730500" cy="455613"/>
        </p:xfrm>
        <a:graphic>
          <a:graphicData uri="http://schemas.openxmlformats.org/presentationml/2006/ole">
            <mc:AlternateContent xmlns:mc="http://schemas.openxmlformats.org/markup-compatibility/2006">
              <mc:Choice xmlns:v="urn:schemas-microsoft-com:vml" Requires="v">
                <p:oleObj spid="_x0000_s43317" name="Equation" r:id="rId1" imgW="3492500" imgH="457200" progId="Equation.3">
                  <p:embed/>
                </p:oleObj>
              </mc:Choice>
              <mc:Fallback>
                <p:oleObj name="Equation" r:id="rId1" imgW="3492500" imgH="4572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1365250"/>
                        <a:ext cx="27305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4" name="Object 4"/>
          <p:cNvGraphicFramePr>
            <a:graphicFrameLocks noChangeAspect="1"/>
          </p:cNvGraphicFramePr>
          <p:nvPr/>
        </p:nvGraphicFramePr>
        <p:xfrm>
          <a:off x="1447800" y="2209800"/>
          <a:ext cx="2590800" cy="455613"/>
        </p:xfrm>
        <a:graphic>
          <a:graphicData uri="http://schemas.openxmlformats.org/presentationml/2006/ole">
            <mc:AlternateContent xmlns:mc="http://schemas.openxmlformats.org/markup-compatibility/2006">
              <mc:Choice xmlns:v="urn:schemas-microsoft-com:vml" Requires="v">
                <p:oleObj spid="_x0000_s43318" name="Equation" r:id="rId3" imgW="3302000" imgH="457200" progId="Equation.3">
                  <p:embed/>
                </p:oleObj>
              </mc:Choice>
              <mc:Fallback>
                <p:oleObj name="Equation" r:id="rId3" imgW="33020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209800"/>
                        <a:ext cx="25908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5" name="Object 5"/>
          <p:cNvGraphicFramePr>
            <a:graphicFrameLocks noChangeAspect="1"/>
          </p:cNvGraphicFramePr>
          <p:nvPr/>
        </p:nvGraphicFramePr>
        <p:xfrm>
          <a:off x="1873250" y="3124200"/>
          <a:ext cx="1536700" cy="544513"/>
        </p:xfrm>
        <a:graphic>
          <a:graphicData uri="http://schemas.openxmlformats.org/presentationml/2006/ole">
            <mc:AlternateContent xmlns:mc="http://schemas.openxmlformats.org/markup-compatibility/2006">
              <mc:Choice xmlns:v="urn:schemas-microsoft-com:vml" Requires="v">
                <p:oleObj spid="_x0000_s43319" name="Equation" r:id="rId5" imgW="1892300" imgH="571500" progId="Equation.3">
                  <p:embed/>
                </p:oleObj>
              </mc:Choice>
              <mc:Fallback>
                <p:oleObj name="Equation" r:id="rId5" imgW="1892300" imgH="5715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250" y="3124200"/>
                        <a:ext cx="1536700"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4" name="Object 6"/>
          <p:cNvGraphicFramePr>
            <a:graphicFrameLocks noChangeAspect="1"/>
          </p:cNvGraphicFramePr>
          <p:nvPr/>
        </p:nvGraphicFramePr>
        <p:xfrm>
          <a:off x="4470400" y="3206750"/>
          <a:ext cx="201613" cy="442913"/>
        </p:xfrm>
        <a:graphic>
          <a:graphicData uri="http://schemas.openxmlformats.org/presentationml/2006/ole">
            <mc:AlternateContent xmlns:mc="http://schemas.openxmlformats.org/markup-compatibility/2006">
              <mc:Choice xmlns:v="urn:schemas-microsoft-com:vml" Requires="v">
                <p:oleObj spid="_x0000_s43320" name="公式" r:id="rId7" imgW="202565" imgH="443865" progId="Equation.3">
                  <p:embed/>
                </p:oleObj>
              </mc:Choice>
              <mc:Fallback>
                <p:oleObj name="公式" r:id="rId7" imgW="202565" imgH="443865"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0400" y="3206750"/>
                        <a:ext cx="2016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7" name="Text Box 7"/>
          <p:cNvSpPr txBox="1">
            <a:spLocks noChangeArrowheads="1"/>
          </p:cNvSpPr>
          <p:nvPr/>
        </p:nvSpPr>
        <p:spPr bwMode="auto">
          <a:xfrm>
            <a:off x="457200" y="4135438"/>
            <a:ext cx="8229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chemeClr val="accent2"/>
                </a:solidFill>
              </a:rPr>
              <a:t>并联时总电容增大，但电容器组的耐压能力取决于耐压能力最低的电容；</a:t>
            </a:r>
            <a:endParaRPr lang="zh-CN" altLang="en-US" sz="2800">
              <a:solidFill>
                <a:schemeClr val="accent2"/>
              </a:solidFill>
            </a:endParaRPr>
          </a:p>
          <a:p>
            <a:pPr algn="just" eaLnBrk="1" hangingPunct="1">
              <a:spcBef>
                <a:spcPct val="0"/>
              </a:spcBef>
              <a:buFontTx/>
              <a:buNone/>
            </a:pPr>
            <a:r>
              <a:rPr lang="zh-CN" altLang="en-US" sz="2800">
                <a:solidFill>
                  <a:schemeClr val="accent2"/>
                </a:solidFill>
              </a:rPr>
              <a:t>串联时总电容减小，但电容器组的耐压能力提高了。</a:t>
            </a:r>
            <a:endParaRPr lang="zh-CN" altLang="en-US" sz="2800">
              <a:solidFill>
                <a:schemeClr val="accent2"/>
              </a:solidFill>
            </a:endParaRPr>
          </a:p>
        </p:txBody>
      </p:sp>
      <p:grpSp>
        <p:nvGrpSpPr>
          <p:cNvPr id="2" name="Group 8"/>
          <p:cNvGrpSpPr/>
          <p:nvPr/>
        </p:nvGrpSpPr>
        <p:grpSpPr bwMode="auto">
          <a:xfrm>
            <a:off x="6096000" y="381000"/>
            <a:ext cx="1295400" cy="3352800"/>
            <a:chOff x="3840" y="240"/>
            <a:chExt cx="816" cy="2112"/>
          </a:xfrm>
        </p:grpSpPr>
        <p:sp>
          <p:nvSpPr>
            <p:cNvPr id="43018" name="Line 9"/>
            <p:cNvSpPr>
              <a:spLocks noChangeShapeType="1"/>
            </p:cNvSpPr>
            <p:nvPr/>
          </p:nvSpPr>
          <p:spPr bwMode="auto">
            <a:xfrm>
              <a:off x="4176" y="912"/>
              <a:ext cx="0" cy="336"/>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9" name="Line 10"/>
            <p:cNvSpPr>
              <a:spLocks noChangeShapeType="1"/>
            </p:cNvSpPr>
            <p:nvPr/>
          </p:nvSpPr>
          <p:spPr bwMode="auto">
            <a:xfrm>
              <a:off x="4320" y="912"/>
              <a:ext cx="0" cy="336"/>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0" name="Line 11"/>
            <p:cNvSpPr>
              <a:spLocks noChangeShapeType="1"/>
            </p:cNvSpPr>
            <p:nvPr/>
          </p:nvSpPr>
          <p:spPr bwMode="auto">
            <a:xfrm>
              <a:off x="4320" y="1056"/>
              <a:ext cx="33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1" name="Line 12"/>
            <p:cNvSpPr>
              <a:spLocks noChangeShapeType="1"/>
            </p:cNvSpPr>
            <p:nvPr/>
          </p:nvSpPr>
          <p:spPr bwMode="auto">
            <a:xfrm flipH="1">
              <a:off x="3840" y="1056"/>
              <a:ext cx="33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2" name="Line 13"/>
            <p:cNvSpPr>
              <a:spLocks noChangeShapeType="1"/>
            </p:cNvSpPr>
            <p:nvPr/>
          </p:nvSpPr>
          <p:spPr bwMode="auto">
            <a:xfrm>
              <a:off x="4176" y="1392"/>
              <a:ext cx="0" cy="336"/>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3" name="Line 14"/>
            <p:cNvSpPr>
              <a:spLocks noChangeShapeType="1"/>
            </p:cNvSpPr>
            <p:nvPr/>
          </p:nvSpPr>
          <p:spPr bwMode="auto">
            <a:xfrm>
              <a:off x="4320" y="1392"/>
              <a:ext cx="0" cy="336"/>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4" name="Line 15"/>
            <p:cNvSpPr>
              <a:spLocks noChangeShapeType="1"/>
            </p:cNvSpPr>
            <p:nvPr/>
          </p:nvSpPr>
          <p:spPr bwMode="auto">
            <a:xfrm>
              <a:off x="4320" y="1536"/>
              <a:ext cx="33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5" name="Line 16"/>
            <p:cNvSpPr>
              <a:spLocks noChangeShapeType="1"/>
            </p:cNvSpPr>
            <p:nvPr/>
          </p:nvSpPr>
          <p:spPr bwMode="auto">
            <a:xfrm flipH="1">
              <a:off x="3840" y="1536"/>
              <a:ext cx="33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6" name="Line 17"/>
            <p:cNvSpPr>
              <a:spLocks noChangeShapeType="1"/>
            </p:cNvSpPr>
            <p:nvPr/>
          </p:nvSpPr>
          <p:spPr bwMode="auto">
            <a:xfrm>
              <a:off x="4176" y="384"/>
              <a:ext cx="0" cy="336"/>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7" name="Line 18"/>
            <p:cNvSpPr>
              <a:spLocks noChangeShapeType="1"/>
            </p:cNvSpPr>
            <p:nvPr/>
          </p:nvSpPr>
          <p:spPr bwMode="auto">
            <a:xfrm>
              <a:off x="4320" y="384"/>
              <a:ext cx="0" cy="336"/>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8" name="Line 19"/>
            <p:cNvSpPr>
              <a:spLocks noChangeShapeType="1"/>
            </p:cNvSpPr>
            <p:nvPr/>
          </p:nvSpPr>
          <p:spPr bwMode="auto">
            <a:xfrm>
              <a:off x="4320" y="528"/>
              <a:ext cx="33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9" name="Line 20"/>
            <p:cNvSpPr>
              <a:spLocks noChangeShapeType="1"/>
            </p:cNvSpPr>
            <p:nvPr/>
          </p:nvSpPr>
          <p:spPr bwMode="auto">
            <a:xfrm flipH="1">
              <a:off x="3840" y="528"/>
              <a:ext cx="33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0" name="Line 21"/>
            <p:cNvSpPr>
              <a:spLocks noChangeShapeType="1"/>
            </p:cNvSpPr>
            <p:nvPr/>
          </p:nvSpPr>
          <p:spPr bwMode="auto">
            <a:xfrm>
              <a:off x="4656" y="528"/>
              <a:ext cx="0" cy="168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1" name="Line 22"/>
            <p:cNvSpPr>
              <a:spLocks noChangeShapeType="1"/>
            </p:cNvSpPr>
            <p:nvPr/>
          </p:nvSpPr>
          <p:spPr bwMode="auto">
            <a:xfrm>
              <a:off x="3840" y="528"/>
              <a:ext cx="0" cy="168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2" name="Line 23"/>
            <p:cNvSpPr>
              <a:spLocks noChangeShapeType="1"/>
            </p:cNvSpPr>
            <p:nvPr/>
          </p:nvSpPr>
          <p:spPr bwMode="auto">
            <a:xfrm>
              <a:off x="4368" y="2016"/>
              <a:ext cx="0" cy="33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3" name="Line 24"/>
            <p:cNvSpPr>
              <a:spLocks noChangeShapeType="1"/>
            </p:cNvSpPr>
            <p:nvPr/>
          </p:nvSpPr>
          <p:spPr bwMode="auto">
            <a:xfrm>
              <a:off x="4320" y="2064"/>
              <a:ext cx="0" cy="24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4" name="Line 25"/>
            <p:cNvSpPr>
              <a:spLocks noChangeShapeType="1"/>
            </p:cNvSpPr>
            <p:nvPr/>
          </p:nvSpPr>
          <p:spPr bwMode="auto">
            <a:xfrm>
              <a:off x="4272" y="2016"/>
              <a:ext cx="0" cy="33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5" name="Line 26"/>
            <p:cNvSpPr>
              <a:spLocks noChangeShapeType="1"/>
            </p:cNvSpPr>
            <p:nvPr/>
          </p:nvSpPr>
          <p:spPr bwMode="auto">
            <a:xfrm>
              <a:off x="4224" y="2064"/>
              <a:ext cx="0" cy="24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6" name="Line 27"/>
            <p:cNvSpPr>
              <a:spLocks noChangeShapeType="1"/>
            </p:cNvSpPr>
            <p:nvPr/>
          </p:nvSpPr>
          <p:spPr bwMode="auto">
            <a:xfrm>
              <a:off x="3840" y="2208"/>
              <a:ext cx="384"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7" name="Line 28"/>
            <p:cNvSpPr>
              <a:spLocks noChangeShapeType="1"/>
            </p:cNvSpPr>
            <p:nvPr/>
          </p:nvSpPr>
          <p:spPr bwMode="auto">
            <a:xfrm flipH="1">
              <a:off x="4368" y="2208"/>
              <a:ext cx="28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8" name="Text Box 29"/>
            <p:cNvSpPr txBox="1">
              <a:spLocks noChangeArrowheads="1"/>
            </p:cNvSpPr>
            <p:nvPr/>
          </p:nvSpPr>
          <p:spPr bwMode="auto">
            <a:xfrm>
              <a:off x="4272" y="24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C</a:t>
              </a:r>
              <a:r>
                <a:rPr lang="en-US" altLang="zh-CN" sz="2400" baseline="-25000">
                  <a:solidFill>
                    <a:schemeClr val="accent2"/>
                  </a:solidFill>
                </a:rPr>
                <a:t>1</a:t>
              </a:r>
              <a:endParaRPr lang="en-US" altLang="zh-CN" sz="2400" b="0">
                <a:solidFill>
                  <a:schemeClr val="accent2"/>
                </a:solidFill>
              </a:endParaRPr>
            </a:p>
          </p:txBody>
        </p:sp>
        <p:sp>
          <p:nvSpPr>
            <p:cNvPr id="43039" name="Text Box 30"/>
            <p:cNvSpPr txBox="1">
              <a:spLocks noChangeArrowheads="1"/>
            </p:cNvSpPr>
            <p:nvPr/>
          </p:nvSpPr>
          <p:spPr bwMode="auto">
            <a:xfrm>
              <a:off x="4272" y="7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C</a:t>
              </a:r>
              <a:r>
                <a:rPr lang="en-US" altLang="zh-CN" sz="2400" baseline="-25000">
                  <a:solidFill>
                    <a:schemeClr val="accent2"/>
                  </a:solidFill>
                </a:rPr>
                <a:t>2</a:t>
              </a:r>
              <a:endParaRPr lang="en-US" altLang="zh-CN" sz="2400" b="0">
                <a:solidFill>
                  <a:schemeClr val="accent2"/>
                </a:solidFill>
              </a:endParaRPr>
            </a:p>
          </p:txBody>
        </p:sp>
        <p:sp>
          <p:nvSpPr>
            <p:cNvPr id="43040" name="Text Box 31"/>
            <p:cNvSpPr txBox="1">
              <a:spLocks noChangeArrowheads="1"/>
            </p:cNvSpPr>
            <p:nvPr/>
          </p:nvSpPr>
          <p:spPr bwMode="auto">
            <a:xfrm>
              <a:off x="4272" y="12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C</a:t>
              </a:r>
              <a:r>
                <a:rPr lang="en-US" altLang="zh-CN" sz="2400" baseline="-25000">
                  <a:solidFill>
                    <a:schemeClr val="accent2"/>
                  </a:solidFill>
                </a:rPr>
                <a:t>3</a:t>
              </a:r>
              <a:endParaRPr lang="en-US" altLang="zh-CN" sz="2400" b="0">
                <a:solidFill>
                  <a:schemeClr val="accent2"/>
                </a:solidFill>
              </a:endParaRPr>
            </a:p>
          </p:txBody>
        </p:sp>
      </p:grpSp>
      <p:sp>
        <p:nvSpPr>
          <p:cNvPr id="43017"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(40)</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wipe(left)">
                                      <p:cBhvr>
                                        <p:cTn id="7" dur="500"/>
                                        <p:tgtEl>
                                          <p:spTgt spid="56322"/>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323"/>
                                        </p:tgtEl>
                                        <p:attrNameLst>
                                          <p:attrName>style.visibility</p:attrName>
                                        </p:attrNameLst>
                                      </p:cBhvr>
                                      <p:to>
                                        <p:strVal val="visible"/>
                                      </p:to>
                                    </p:set>
                                    <p:animEffect transition="in" filter="wipe(left)">
                                      <p:cBhvr>
                                        <p:cTn id="17" dur="500"/>
                                        <p:tgtEl>
                                          <p:spTgt spid="563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6324"/>
                                        </p:tgtEl>
                                        <p:attrNameLst>
                                          <p:attrName>style.visibility</p:attrName>
                                        </p:attrNameLst>
                                      </p:cBhvr>
                                      <p:to>
                                        <p:strVal val="visible"/>
                                      </p:to>
                                    </p:set>
                                    <p:animEffect transition="in" filter="wipe(left)">
                                      <p:cBhvr>
                                        <p:cTn id="22" dur="500"/>
                                        <p:tgtEl>
                                          <p:spTgt spid="56324"/>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56325"/>
                                        </p:tgtEl>
                                        <p:attrNameLst>
                                          <p:attrName>style.visibility</p:attrName>
                                        </p:attrNameLst>
                                      </p:cBhvr>
                                      <p:to>
                                        <p:strVal val="visible"/>
                                      </p:to>
                                    </p:set>
                                    <p:anim calcmode="lin" valueType="num">
                                      <p:cBhvr>
                                        <p:cTn id="27" dur="500" fill="hold"/>
                                        <p:tgtEl>
                                          <p:spTgt spid="56325"/>
                                        </p:tgtEl>
                                        <p:attrNameLst>
                                          <p:attrName>ppt_w</p:attrName>
                                        </p:attrNameLst>
                                      </p:cBhvr>
                                      <p:tavLst>
                                        <p:tav tm="0">
                                          <p:val>
                                            <p:fltVal val="0"/>
                                          </p:val>
                                        </p:tav>
                                        <p:tav tm="100000">
                                          <p:val>
                                            <p:strVal val="#ppt_w"/>
                                          </p:val>
                                        </p:tav>
                                      </p:tavLst>
                                    </p:anim>
                                    <p:anim calcmode="lin" valueType="num">
                                      <p:cBhvr>
                                        <p:cTn id="28" dur="500" fill="hold"/>
                                        <p:tgtEl>
                                          <p:spTgt spid="56325"/>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6327"/>
                                        </p:tgtEl>
                                        <p:attrNameLst>
                                          <p:attrName>style.visibility</p:attrName>
                                        </p:attrNameLst>
                                      </p:cBhvr>
                                      <p:to>
                                        <p:strVal val="visible"/>
                                      </p:to>
                                    </p:set>
                                    <p:animEffect transition="in" filter="blinds(horizontal)">
                                      <p:cBhvr>
                                        <p:cTn id="33" dur="500"/>
                                        <p:tgtEl>
                                          <p:spTgt spid="56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autoUpdateAnimBg="0"/>
      <p:bldP spid="56327"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Text Box 4"/>
          <p:cNvSpPr txBox="1">
            <a:spLocks noChangeArrowheads="1"/>
          </p:cNvSpPr>
          <p:nvPr/>
        </p:nvSpPr>
        <p:spPr bwMode="auto">
          <a:xfrm>
            <a:off x="533400" y="173038"/>
            <a:ext cx="4022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5.</a:t>
            </a:r>
            <a:r>
              <a:rPr lang="zh-CN" altLang="en-US" sz="2800">
                <a:solidFill>
                  <a:schemeClr val="accent2"/>
                </a:solidFill>
              </a:rPr>
              <a:t>电容器的两个主要指标</a:t>
            </a:r>
            <a:endParaRPr lang="zh-CN" altLang="en-US" sz="2800" b="0">
              <a:solidFill>
                <a:schemeClr val="accent2"/>
              </a:solidFill>
            </a:endParaRPr>
          </a:p>
        </p:txBody>
      </p:sp>
      <p:sp>
        <p:nvSpPr>
          <p:cNvPr id="84997" name="Text Box 5"/>
          <p:cNvSpPr txBox="1">
            <a:spLocks noChangeArrowheads="1"/>
          </p:cNvSpPr>
          <p:nvPr/>
        </p:nvSpPr>
        <p:spPr bwMode="auto">
          <a:xfrm>
            <a:off x="4787900" y="101600"/>
            <a:ext cx="2684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rgbClr val="CC3300"/>
                </a:solidFill>
              </a:rPr>
              <a:t>电容、耐压能力</a:t>
            </a:r>
            <a:endParaRPr lang="zh-CN" altLang="en-US" sz="2400" b="0"/>
          </a:p>
        </p:txBody>
      </p:sp>
      <p:sp>
        <p:nvSpPr>
          <p:cNvPr id="84998" name="Text Box 6"/>
          <p:cNvSpPr txBox="1">
            <a:spLocks noChangeArrowheads="1"/>
          </p:cNvSpPr>
          <p:nvPr/>
        </p:nvSpPr>
        <p:spPr bwMode="auto">
          <a:xfrm>
            <a:off x="611188" y="822325"/>
            <a:ext cx="2609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Clr>
                <a:srgbClr val="CC3300"/>
              </a:buClr>
              <a:buFont typeface="Wingdings" panose="05000000000000000000" pitchFamily="2" charset="2"/>
              <a:buChar char="Ø"/>
            </a:pPr>
            <a:r>
              <a:rPr lang="zh-CN" altLang="en-US" sz="2800">
                <a:solidFill>
                  <a:schemeClr val="accent2"/>
                </a:solidFill>
              </a:rPr>
              <a:t>电介质的击穿</a:t>
            </a:r>
            <a:endParaRPr lang="zh-CN" altLang="en-US" sz="2800" b="0"/>
          </a:p>
        </p:txBody>
      </p:sp>
      <p:sp>
        <p:nvSpPr>
          <p:cNvPr id="84999" name="Text Box 7"/>
          <p:cNvSpPr txBox="1">
            <a:spLocks noChangeArrowheads="1"/>
          </p:cNvSpPr>
          <p:nvPr/>
        </p:nvSpPr>
        <p:spPr bwMode="auto">
          <a:xfrm>
            <a:off x="381000" y="1331913"/>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在强电场作用下，电介质分子中的正负电荷变成可以自由移动的电荷，电介质变为导体。</a:t>
            </a:r>
            <a:endParaRPr lang="zh-CN" altLang="en-US" sz="2800">
              <a:solidFill>
                <a:schemeClr val="accent2"/>
              </a:solidFill>
            </a:endParaRPr>
          </a:p>
        </p:txBody>
      </p:sp>
      <p:sp>
        <p:nvSpPr>
          <p:cNvPr id="85000" name="Text Box 8"/>
          <p:cNvSpPr txBox="1">
            <a:spLocks noChangeArrowheads="1"/>
          </p:cNvSpPr>
          <p:nvPr/>
        </p:nvSpPr>
        <p:spPr bwMode="auto">
          <a:xfrm>
            <a:off x="468313" y="2420938"/>
            <a:ext cx="807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809750" indent="-180975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rgbClr val="CC3300"/>
                </a:solidFill>
              </a:rPr>
              <a:t>击穿场强</a:t>
            </a:r>
            <a:r>
              <a:rPr lang="zh-CN" altLang="en-US" sz="2800">
                <a:solidFill>
                  <a:schemeClr val="accent2"/>
                </a:solidFill>
              </a:rPr>
              <a:t>：电介质材料所能承受的不被击穿的最大场强。也叫</a:t>
            </a:r>
            <a:r>
              <a:rPr lang="zh-CN" altLang="en-US" sz="2800">
                <a:solidFill>
                  <a:srgbClr val="CC3300"/>
                </a:solidFill>
              </a:rPr>
              <a:t>介电强度</a:t>
            </a:r>
            <a:r>
              <a:rPr lang="zh-CN" altLang="en-US" sz="2800">
                <a:solidFill>
                  <a:schemeClr val="accent2"/>
                </a:solidFill>
              </a:rPr>
              <a:t>。</a:t>
            </a:r>
            <a:endParaRPr lang="zh-CN" altLang="en-US" sz="2400" b="0">
              <a:solidFill>
                <a:schemeClr val="accent2"/>
              </a:solidFill>
            </a:endParaRPr>
          </a:p>
        </p:txBody>
      </p:sp>
      <p:sp>
        <p:nvSpPr>
          <p:cNvPr id="85001" name="Text Box 9"/>
          <p:cNvSpPr txBox="1">
            <a:spLocks noChangeArrowheads="1"/>
          </p:cNvSpPr>
          <p:nvPr/>
        </p:nvSpPr>
        <p:spPr bwMode="auto">
          <a:xfrm>
            <a:off x="1116013" y="3933825"/>
            <a:ext cx="67818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lnSpc>
                <a:spcPct val="120000"/>
              </a:lnSpc>
              <a:spcBef>
                <a:spcPct val="0"/>
              </a:spcBef>
              <a:buFontTx/>
              <a:buNone/>
            </a:pPr>
            <a:r>
              <a:rPr lang="zh-CN" altLang="en-US" sz="2800">
                <a:solidFill>
                  <a:schemeClr val="accent2"/>
                </a:solidFill>
                <a:latin typeface="宋体" pitchFamily="2" charset="-122"/>
              </a:rPr>
              <a:t>电容器是一种常用的电工和电子学元件。</a:t>
            </a:r>
            <a:endParaRPr lang="zh-CN" altLang="en-US" sz="2800">
              <a:solidFill>
                <a:schemeClr val="accent2"/>
              </a:solidFill>
              <a:latin typeface="宋体" pitchFamily="2" charset="-122"/>
            </a:endParaRPr>
          </a:p>
          <a:p>
            <a:pPr eaLnBrk="1" hangingPunct="1">
              <a:lnSpc>
                <a:spcPct val="120000"/>
              </a:lnSpc>
              <a:spcBef>
                <a:spcPct val="0"/>
              </a:spcBef>
              <a:buFontTx/>
              <a:buNone/>
            </a:pPr>
            <a:r>
              <a:rPr lang="zh-CN" altLang="zh-CN" sz="2800">
                <a:solidFill>
                  <a:schemeClr val="accent2"/>
                </a:solidFill>
                <a:latin typeface="宋体" pitchFamily="2" charset="-122"/>
              </a:rPr>
              <a:t>如：</a:t>
            </a:r>
            <a:r>
              <a:rPr lang="zh-CN" altLang="en-US" sz="2800">
                <a:solidFill>
                  <a:schemeClr val="accent2"/>
                </a:solidFill>
                <a:latin typeface="宋体" pitchFamily="2" charset="-122"/>
              </a:rPr>
              <a:t>在交流电路中电流和电压的控制；</a:t>
            </a:r>
            <a:endParaRPr lang="zh-CN" altLang="en-US" sz="2800">
              <a:solidFill>
                <a:schemeClr val="accent2"/>
              </a:solidFill>
              <a:latin typeface="宋体" pitchFamily="2" charset="-122"/>
            </a:endParaRPr>
          </a:p>
          <a:p>
            <a:pPr eaLnBrk="1" hangingPunct="1">
              <a:lnSpc>
                <a:spcPct val="120000"/>
              </a:lnSpc>
              <a:spcBef>
                <a:spcPct val="0"/>
              </a:spcBef>
              <a:buFontTx/>
              <a:buNone/>
            </a:pPr>
            <a:r>
              <a:rPr lang="zh-CN" altLang="en-US" sz="2800">
                <a:solidFill>
                  <a:schemeClr val="accent2"/>
                </a:solidFill>
                <a:latin typeface="宋体" pitchFamily="2" charset="-122"/>
              </a:rPr>
              <a:t>        发射机中振荡电流产生；</a:t>
            </a:r>
            <a:endParaRPr lang="zh-CN" altLang="en-US" sz="2800">
              <a:solidFill>
                <a:schemeClr val="accent2"/>
              </a:solidFill>
              <a:latin typeface="宋体" pitchFamily="2" charset="-122"/>
            </a:endParaRPr>
          </a:p>
          <a:p>
            <a:pPr eaLnBrk="1" hangingPunct="1">
              <a:lnSpc>
                <a:spcPct val="120000"/>
              </a:lnSpc>
              <a:spcBef>
                <a:spcPct val="0"/>
              </a:spcBef>
              <a:buFontTx/>
              <a:buNone/>
            </a:pPr>
            <a:r>
              <a:rPr lang="zh-CN" altLang="en-US" sz="2800">
                <a:solidFill>
                  <a:schemeClr val="accent2"/>
                </a:solidFill>
                <a:latin typeface="宋体" pitchFamily="2" charset="-122"/>
              </a:rPr>
              <a:t>        接收机中的调谐；</a:t>
            </a:r>
            <a:endParaRPr lang="zh-CN" altLang="en-US" sz="2800">
              <a:solidFill>
                <a:schemeClr val="accent2"/>
              </a:solidFill>
              <a:latin typeface="宋体" pitchFamily="2" charset="-122"/>
            </a:endParaRPr>
          </a:p>
          <a:p>
            <a:pPr eaLnBrk="1" hangingPunct="1">
              <a:lnSpc>
                <a:spcPct val="120000"/>
              </a:lnSpc>
              <a:spcBef>
                <a:spcPct val="0"/>
              </a:spcBef>
              <a:buFontTx/>
              <a:buNone/>
            </a:pPr>
            <a:r>
              <a:rPr lang="zh-CN" altLang="en-US" sz="2800">
                <a:solidFill>
                  <a:schemeClr val="accent2"/>
                </a:solidFill>
                <a:latin typeface="宋体" pitchFamily="2" charset="-122"/>
              </a:rPr>
              <a:t>        整流电路中的滤波等等。</a:t>
            </a:r>
            <a:endParaRPr lang="zh-CN" altLang="en-US" sz="2800">
              <a:solidFill>
                <a:schemeClr val="accent2"/>
              </a:solidFill>
              <a:latin typeface="宋体" pitchFamily="2" charset="-122"/>
            </a:endParaRPr>
          </a:p>
        </p:txBody>
      </p:sp>
      <p:sp>
        <p:nvSpPr>
          <p:cNvPr id="85002" name="Text Box 10"/>
          <p:cNvSpPr txBox="1">
            <a:spLocks noChangeArrowheads="1"/>
          </p:cNvSpPr>
          <p:nvPr/>
        </p:nvSpPr>
        <p:spPr bwMode="auto">
          <a:xfrm>
            <a:off x="398463" y="3543300"/>
            <a:ext cx="277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latin typeface="宋体" pitchFamily="2" charset="-122"/>
              </a:rPr>
              <a:t> </a:t>
            </a:r>
            <a:r>
              <a:rPr lang="en-US" altLang="zh-CN" sz="2800">
                <a:solidFill>
                  <a:schemeClr val="accent2"/>
                </a:solidFill>
              </a:rPr>
              <a:t>6.</a:t>
            </a:r>
            <a:r>
              <a:rPr lang="zh-CN" altLang="en-US" sz="2800">
                <a:solidFill>
                  <a:schemeClr val="accent2"/>
                </a:solidFill>
                <a:latin typeface="宋体" pitchFamily="2" charset="-122"/>
                <a:sym typeface="Symbol" pitchFamily="18" charset="2"/>
              </a:rPr>
              <a:t>电容器的应用</a:t>
            </a:r>
            <a:endParaRPr lang="zh-CN" altLang="en-US" sz="2800">
              <a:solidFill>
                <a:schemeClr val="accent2"/>
              </a:solidFill>
              <a:latin typeface="宋体" pitchFamily="2" charset="-122"/>
              <a:sym typeface="Symbol" pitchFamily="18" charset="2"/>
            </a:endParaRPr>
          </a:p>
        </p:txBody>
      </p:sp>
      <p:sp>
        <p:nvSpPr>
          <p:cNvPr id="44041"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(41)</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wipe(left)">
                                      <p:cBhvr>
                                        <p:cTn id="7" dur="500"/>
                                        <p:tgtEl>
                                          <p:spTgt spid="8499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84997"/>
                                        </p:tgtEl>
                                        <p:attrNameLst>
                                          <p:attrName>style.visibility</p:attrName>
                                        </p:attrNameLst>
                                      </p:cBhvr>
                                      <p:to>
                                        <p:strVal val="visible"/>
                                      </p:to>
                                    </p:set>
                                    <p:anim calcmode="lin" valueType="num">
                                      <p:cBhvr>
                                        <p:cTn id="12" dur="500" fill="hold"/>
                                        <p:tgtEl>
                                          <p:spTgt spid="84997"/>
                                        </p:tgtEl>
                                        <p:attrNameLst>
                                          <p:attrName>ppt_w</p:attrName>
                                        </p:attrNameLst>
                                      </p:cBhvr>
                                      <p:tavLst>
                                        <p:tav tm="0">
                                          <p:val>
                                            <p:fltVal val="0"/>
                                          </p:val>
                                        </p:tav>
                                        <p:tav tm="100000">
                                          <p:val>
                                            <p:strVal val="#ppt_w"/>
                                          </p:val>
                                        </p:tav>
                                      </p:tavLst>
                                    </p:anim>
                                    <p:anim calcmode="lin" valueType="num">
                                      <p:cBhvr>
                                        <p:cTn id="13" dur="500" fill="hold"/>
                                        <p:tgtEl>
                                          <p:spTgt spid="8499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4998"/>
                                        </p:tgtEl>
                                        <p:attrNameLst>
                                          <p:attrName>style.visibility</p:attrName>
                                        </p:attrNameLst>
                                      </p:cBhvr>
                                      <p:to>
                                        <p:strVal val="visible"/>
                                      </p:to>
                                    </p:set>
                                    <p:animEffect transition="in" filter="wipe(left)">
                                      <p:cBhvr>
                                        <p:cTn id="18" dur="500"/>
                                        <p:tgtEl>
                                          <p:spTgt spid="8499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4999"/>
                                        </p:tgtEl>
                                        <p:attrNameLst>
                                          <p:attrName>style.visibility</p:attrName>
                                        </p:attrNameLst>
                                      </p:cBhvr>
                                      <p:to>
                                        <p:strVal val="visible"/>
                                      </p:to>
                                    </p:set>
                                    <p:animEffect transition="in" filter="wipe(up)">
                                      <p:cBhvr>
                                        <p:cTn id="23" dur="500"/>
                                        <p:tgtEl>
                                          <p:spTgt spid="8499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5000"/>
                                        </p:tgtEl>
                                        <p:attrNameLst>
                                          <p:attrName>style.visibility</p:attrName>
                                        </p:attrNameLst>
                                      </p:cBhvr>
                                      <p:to>
                                        <p:strVal val="visible"/>
                                      </p:to>
                                    </p:set>
                                    <p:animEffect transition="in" filter="wipe(left)">
                                      <p:cBhvr>
                                        <p:cTn id="28" dur="500"/>
                                        <p:tgtEl>
                                          <p:spTgt spid="8500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85002"/>
                                        </p:tgtEl>
                                        <p:attrNameLst>
                                          <p:attrName>style.visibility</p:attrName>
                                        </p:attrNameLst>
                                      </p:cBhvr>
                                      <p:to>
                                        <p:strVal val="visible"/>
                                      </p:to>
                                    </p:set>
                                    <p:animEffect transition="in" filter="wipe(up)">
                                      <p:cBhvr>
                                        <p:cTn id="33" dur="500"/>
                                        <p:tgtEl>
                                          <p:spTgt spid="8500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85001"/>
                                        </p:tgtEl>
                                        <p:attrNameLst>
                                          <p:attrName>style.visibility</p:attrName>
                                        </p:attrNameLst>
                                      </p:cBhvr>
                                      <p:to>
                                        <p:strVal val="visible"/>
                                      </p:to>
                                    </p:set>
                                    <p:animEffect transition="in" filter="wipe(up)">
                                      <p:cBhvr>
                                        <p:cTn id="38" dur="500"/>
                                        <p:tgtEl>
                                          <p:spTgt spid="85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utoUpdateAnimBg="0"/>
      <p:bldP spid="84997" grpId="0" autoUpdateAnimBg="0"/>
      <p:bldP spid="84998" grpId="0" autoUpdateAnimBg="0"/>
      <p:bldP spid="84999" grpId="0" autoUpdateAnimBg="0"/>
      <p:bldP spid="85000" grpId="0" autoUpdateAnimBg="0"/>
      <p:bldP spid="85001" grpId="0" autoUpdateAnimBg="0"/>
      <p:bldP spid="8500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669925" y="3571875"/>
            <a:ext cx="3089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解</a:t>
            </a:r>
            <a:r>
              <a:rPr lang="zh-CN" altLang="en-US" sz="2800">
                <a:solidFill>
                  <a:schemeClr val="accent2"/>
                </a:solidFill>
                <a:sym typeface="Wingdings" panose="05000000000000000000" pitchFamily="2" charset="2"/>
              </a:rPr>
              <a:t>：</a:t>
            </a:r>
            <a:r>
              <a:rPr lang="en-US" altLang="zh-CN" sz="2800">
                <a:solidFill>
                  <a:schemeClr val="accent2"/>
                </a:solidFill>
                <a:sym typeface="Wingdings" panose="05000000000000000000" pitchFamily="2" charset="2"/>
              </a:rPr>
              <a:t>(</a:t>
            </a:r>
            <a:r>
              <a:rPr lang="en-US" altLang="zh-CN" sz="2800">
                <a:solidFill>
                  <a:schemeClr val="accent2"/>
                </a:solidFill>
              </a:rPr>
              <a:t>1)</a:t>
            </a:r>
            <a:r>
              <a:rPr lang="zh-CN" altLang="en-US" sz="2800">
                <a:solidFill>
                  <a:schemeClr val="accent2"/>
                </a:solidFill>
              </a:rPr>
              <a:t>由高斯定理</a:t>
            </a:r>
            <a:endParaRPr lang="zh-CN" altLang="en-US" sz="2800">
              <a:solidFill>
                <a:schemeClr val="accent2"/>
              </a:solidFill>
            </a:endParaRPr>
          </a:p>
        </p:txBody>
      </p:sp>
      <p:graphicFrame>
        <p:nvGraphicFramePr>
          <p:cNvPr id="58371" name="Object 3"/>
          <p:cNvGraphicFramePr>
            <a:graphicFrameLocks noChangeAspect="1"/>
          </p:cNvGraphicFramePr>
          <p:nvPr/>
        </p:nvGraphicFramePr>
        <p:xfrm>
          <a:off x="1466850" y="4191000"/>
          <a:ext cx="1993900" cy="481013"/>
        </p:xfrm>
        <a:graphic>
          <a:graphicData uri="http://schemas.openxmlformats.org/presentationml/2006/ole">
            <mc:AlternateContent xmlns:mc="http://schemas.openxmlformats.org/markup-compatibility/2006">
              <mc:Choice xmlns:v="urn:schemas-microsoft-com:vml" Requires="v">
                <p:oleObj spid="_x0000_s45426" name="Equation" r:id="rId1" imgW="2501900" imgH="495300" progId="Equation.3">
                  <p:embed/>
                </p:oleObj>
              </mc:Choice>
              <mc:Fallback>
                <p:oleObj name="Equation" r:id="rId1" imgW="2501900" imgH="4953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4191000"/>
                        <a:ext cx="19939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2" name="Object 4"/>
          <p:cNvGraphicFramePr>
            <a:graphicFrameLocks noChangeAspect="1"/>
          </p:cNvGraphicFramePr>
          <p:nvPr/>
        </p:nvGraphicFramePr>
        <p:xfrm>
          <a:off x="800100" y="4718050"/>
          <a:ext cx="4038600" cy="990600"/>
        </p:xfrm>
        <a:graphic>
          <a:graphicData uri="http://schemas.openxmlformats.org/presentationml/2006/ole">
            <mc:AlternateContent xmlns:mc="http://schemas.openxmlformats.org/markup-compatibility/2006">
              <mc:Choice xmlns:v="urn:schemas-microsoft-com:vml" Requires="v">
                <p:oleObj spid="_x0000_s45427" name="公式" r:id="rId3" imgW="5232400" imgH="1168400" progId="Equation.3">
                  <p:embed/>
                </p:oleObj>
              </mc:Choice>
              <mc:Fallback>
                <p:oleObj name="公式" r:id="rId3" imgW="5232400" imgH="1168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4718050"/>
                        <a:ext cx="4038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3" name="Object 5"/>
          <p:cNvGraphicFramePr>
            <a:graphicFrameLocks noChangeAspect="1"/>
          </p:cNvGraphicFramePr>
          <p:nvPr/>
        </p:nvGraphicFramePr>
        <p:xfrm>
          <a:off x="717550" y="5715000"/>
          <a:ext cx="4343400" cy="990600"/>
        </p:xfrm>
        <a:graphic>
          <a:graphicData uri="http://schemas.openxmlformats.org/presentationml/2006/ole">
            <mc:AlternateContent xmlns:mc="http://schemas.openxmlformats.org/markup-compatibility/2006">
              <mc:Choice xmlns:v="urn:schemas-microsoft-com:vml" Requires="v">
                <p:oleObj spid="_x0000_s45428" name="公式" r:id="rId5" imgW="5638800" imgH="1168400" progId="Equation.3">
                  <p:embed/>
                </p:oleObj>
              </mc:Choice>
              <mc:Fallback>
                <p:oleObj name="公式" r:id="rId5" imgW="5638800" imgH="1168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50" y="5715000"/>
                        <a:ext cx="4343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p:nvPr/>
        </p:nvGrpSpPr>
        <p:grpSpPr bwMode="auto">
          <a:xfrm>
            <a:off x="381000" y="152400"/>
            <a:ext cx="8305800" cy="3081338"/>
            <a:chOff x="240" y="96"/>
            <a:chExt cx="5232" cy="1941"/>
          </a:xfrm>
        </p:grpSpPr>
        <p:sp>
          <p:nvSpPr>
            <p:cNvPr id="45079" name="Text Box 7"/>
            <p:cNvSpPr txBox="1">
              <a:spLocks noChangeArrowheads="1"/>
            </p:cNvSpPr>
            <p:nvPr/>
          </p:nvSpPr>
          <p:spPr bwMode="auto">
            <a:xfrm>
              <a:off x="240" y="96"/>
              <a:ext cx="5232" cy="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chemeClr val="accent2"/>
                  </a:solidFill>
                </a:rPr>
                <a:t>例</a:t>
              </a:r>
              <a:r>
                <a:rPr lang="en-US" altLang="zh-CN" sz="2800">
                  <a:solidFill>
                    <a:schemeClr val="accent2"/>
                  </a:solidFill>
                </a:rPr>
                <a:t>2</a:t>
              </a:r>
              <a:r>
                <a:rPr lang="zh-CN" altLang="en-US" sz="2800">
                  <a:solidFill>
                    <a:schemeClr val="accent2"/>
                  </a:solidFill>
                </a:rPr>
                <a:t>：半径为</a:t>
              </a:r>
              <a:r>
                <a:rPr lang="en-US" altLang="zh-CN" sz="2800" i="1">
                  <a:solidFill>
                    <a:schemeClr val="accent2"/>
                  </a:solidFill>
                </a:rPr>
                <a:t>R</a:t>
              </a:r>
              <a:r>
                <a:rPr lang="en-US" altLang="zh-CN" sz="2800" baseline="-25000">
                  <a:solidFill>
                    <a:schemeClr val="accent2"/>
                  </a:solidFill>
                </a:rPr>
                <a:t>1</a:t>
              </a:r>
              <a:r>
                <a:rPr lang="zh-CN" altLang="en-US" sz="2800">
                  <a:solidFill>
                    <a:schemeClr val="accent2"/>
                  </a:solidFill>
                </a:rPr>
                <a:t>的金属球电量为</a:t>
              </a:r>
              <a:r>
                <a:rPr lang="en-US" altLang="zh-CN" sz="2800" i="1">
                  <a:solidFill>
                    <a:schemeClr val="accent2"/>
                  </a:solidFill>
                </a:rPr>
                <a:t>q</a:t>
              </a:r>
              <a:r>
                <a:rPr lang="zh-CN" altLang="en-US" sz="2800">
                  <a:solidFill>
                    <a:schemeClr val="accent2"/>
                  </a:solidFill>
                </a:rPr>
                <a:t>，外面同心地放置一内外半径分别为</a:t>
              </a:r>
              <a:r>
                <a:rPr lang="en-US" altLang="zh-CN" sz="2800" i="1">
                  <a:solidFill>
                    <a:schemeClr val="accent2"/>
                  </a:solidFill>
                </a:rPr>
                <a:t>R</a:t>
              </a:r>
              <a:r>
                <a:rPr lang="en-US" altLang="zh-CN" sz="2800" baseline="-25000">
                  <a:solidFill>
                    <a:schemeClr val="accent2"/>
                  </a:solidFill>
                </a:rPr>
                <a:t>3</a:t>
              </a:r>
              <a:r>
                <a:rPr lang="zh-CN" altLang="en-US" sz="2800">
                  <a:solidFill>
                    <a:schemeClr val="accent2"/>
                  </a:solidFill>
                </a:rPr>
                <a:t>和</a:t>
              </a:r>
              <a:r>
                <a:rPr lang="en-US" altLang="zh-CN" sz="2800" i="1">
                  <a:solidFill>
                    <a:schemeClr val="accent2"/>
                  </a:solidFill>
                </a:rPr>
                <a:t>R</a:t>
              </a:r>
              <a:r>
                <a:rPr lang="en-US" altLang="zh-CN" sz="2800" baseline="-25000">
                  <a:solidFill>
                    <a:schemeClr val="accent2"/>
                  </a:solidFill>
                </a:rPr>
                <a:t>4</a:t>
              </a:r>
              <a:r>
                <a:rPr lang="zh-CN" altLang="en-US" sz="2800">
                  <a:solidFill>
                    <a:schemeClr val="accent2"/>
                  </a:solidFill>
                </a:rPr>
                <a:t>的金属球壳，它本身带电为</a:t>
              </a:r>
              <a:r>
                <a:rPr lang="en-US" altLang="zh-CN" sz="2800" i="1">
                  <a:solidFill>
                    <a:schemeClr val="accent2"/>
                  </a:solidFill>
                </a:rPr>
                <a:t>Q</a:t>
              </a:r>
              <a:r>
                <a:rPr lang="zh-CN" altLang="en-US" sz="2800">
                  <a:solidFill>
                    <a:schemeClr val="accent2"/>
                  </a:solidFill>
                </a:rPr>
                <a:t>。两者之间有一层内外半径分别为</a:t>
              </a:r>
              <a:r>
                <a:rPr lang="en-US" altLang="zh-CN" sz="2800" i="1">
                  <a:solidFill>
                    <a:schemeClr val="accent2"/>
                  </a:solidFill>
                </a:rPr>
                <a:t>R</a:t>
              </a:r>
              <a:r>
                <a:rPr lang="en-US" altLang="zh-CN" sz="2800" baseline="-25000">
                  <a:solidFill>
                    <a:schemeClr val="accent2"/>
                  </a:solidFill>
                </a:rPr>
                <a:t>2</a:t>
              </a:r>
              <a:r>
                <a:rPr lang="zh-CN" altLang="en-US" sz="2800">
                  <a:solidFill>
                    <a:schemeClr val="accent2"/>
                  </a:solidFill>
                </a:rPr>
                <a:t>和</a:t>
              </a:r>
              <a:r>
                <a:rPr lang="en-US" altLang="zh-CN" sz="2800" i="1">
                  <a:solidFill>
                    <a:schemeClr val="accent2"/>
                  </a:solidFill>
                </a:rPr>
                <a:t>R</a:t>
              </a:r>
              <a:r>
                <a:rPr lang="en-US" altLang="zh-CN" sz="2800" baseline="-25000">
                  <a:solidFill>
                    <a:schemeClr val="accent2"/>
                  </a:solidFill>
                </a:rPr>
                <a:t>3</a:t>
              </a:r>
              <a:r>
                <a:rPr lang="zh-CN" altLang="en-US" sz="2800">
                  <a:solidFill>
                    <a:schemeClr val="accent2"/>
                  </a:solidFill>
                </a:rPr>
                <a:t>的电介质，相对介电常数为    。求：</a:t>
              </a:r>
              <a:endParaRPr lang="zh-CN" altLang="en-US" sz="2800">
                <a:solidFill>
                  <a:schemeClr val="accent2"/>
                </a:solidFill>
              </a:endParaRPr>
            </a:p>
            <a:p>
              <a:pPr algn="just" eaLnBrk="1" hangingPunct="1">
                <a:spcBef>
                  <a:spcPct val="0"/>
                </a:spcBef>
                <a:buFontTx/>
                <a:buNone/>
              </a:pPr>
              <a:r>
                <a:rPr lang="en-US" altLang="zh-CN" sz="2800">
                  <a:solidFill>
                    <a:schemeClr val="accent2"/>
                  </a:solidFill>
                </a:rPr>
                <a:t>(1)</a:t>
              </a:r>
              <a:r>
                <a:rPr lang="zh-CN" altLang="en-US" sz="2800">
                  <a:solidFill>
                    <a:schemeClr val="accent2"/>
                  </a:solidFill>
                </a:rPr>
                <a:t>内球电势；</a:t>
              </a:r>
              <a:endParaRPr lang="zh-CN" altLang="en-US" sz="2800">
                <a:solidFill>
                  <a:schemeClr val="accent2"/>
                </a:solidFill>
              </a:endParaRPr>
            </a:p>
            <a:p>
              <a:pPr algn="just" eaLnBrk="1" hangingPunct="1">
                <a:spcBef>
                  <a:spcPct val="0"/>
                </a:spcBef>
                <a:buFontTx/>
                <a:buNone/>
              </a:pPr>
              <a:r>
                <a:rPr lang="en-US" altLang="zh-CN" sz="2800">
                  <a:solidFill>
                    <a:schemeClr val="accent2"/>
                  </a:solidFill>
                </a:rPr>
                <a:t>(2)</a:t>
              </a:r>
              <a:r>
                <a:rPr lang="zh-CN" altLang="en-US" sz="2800">
                  <a:solidFill>
                    <a:schemeClr val="accent2"/>
                  </a:solidFill>
                </a:rPr>
                <a:t>内外球电势差；</a:t>
              </a:r>
              <a:endParaRPr lang="zh-CN" altLang="en-US" sz="2800">
                <a:solidFill>
                  <a:schemeClr val="accent2"/>
                </a:solidFill>
              </a:endParaRPr>
            </a:p>
            <a:p>
              <a:pPr algn="just" eaLnBrk="1" hangingPunct="1">
                <a:spcBef>
                  <a:spcPct val="0"/>
                </a:spcBef>
                <a:buFontTx/>
                <a:buNone/>
              </a:pPr>
              <a:r>
                <a:rPr lang="en-US" altLang="zh-CN" sz="2800">
                  <a:solidFill>
                    <a:schemeClr val="accent2"/>
                  </a:solidFill>
                </a:rPr>
                <a:t>(3)</a:t>
              </a:r>
              <a:r>
                <a:rPr lang="zh-CN" altLang="en-US" sz="2800">
                  <a:solidFill>
                    <a:schemeClr val="accent2"/>
                  </a:solidFill>
                </a:rPr>
                <a:t>把外球壳接地，求该电容器电容。</a:t>
              </a:r>
              <a:endParaRPr lang="zh-CN" altLang="en-US" sz="2800">
                <a:solidFill>
                  <a:schemeClr val="accent2"/>
                </a:solidFill>
              </a:endParaRPr>
            </a:p>
          </p:txBody>
        </p:sp>
        <p:graphicFrame>
          <p:nvGraphicFramePr>
            <p:cNvPr id="45080" name="Object 8"/>
            <p:cNvGraphicFramePr>
              <a:graphicFrameLocks noChangeAspect="1"/>
            </p:cNvGraphicFramePr>
            <p:nvPr/>
          </p:nvGraphicFramePr>
          <p:xfrm>
            <a:off x="2329" y="912"/>
            <a:ext cx="215" cy="296"/>
          </p:xfrm>
          <a:graphic>
            <a:graphicData uri="http://schemas.openxmlformats.org/presentationml/2006/ole">
              <mc:AlternateContent xmlns:mc="http://schemas.openxmlformats.org/markup-compatibility/2006">
                <mc:Choice xmlns:v="urn:schemas-microsoft-com:vml" Requires="v">
                  <p:oleObj spid="_x0000_s45429" name="公式" r:id="rId7" imgW="292100" imgH="457200" progId="Equation.3">
                    <p:embed/>
                  </p:oleObj>
                </mc:Choice>
                <mc:Fallback>
                  <p:oleObj name="公式" r:id="rId7" imgW="292100" imgH="4572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9" y="912"/>
                          <a:ext cx="21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9"/>
          <p:cNvGrpSpPr/>
          <p:nvPr/>
        </p:nvGrpSpPr>
        <p:grpSpPr bwMode="auto">
          <a:xfrm>
            <a:off x="5486400" y="3352800"/>
            <a:ext cx="3352800" cy="3352800"/>
            <a:chOff x="3456" y="2112"/>
            <a:chExt cx="2112" cy="2112"/>
          </a:xfrm>
        </p:grpSpPr>
        <p:sp>
          <p:nvSpPr>
            <p:cNvPr id="58378" name="Oval 10"/>
            <p:cNvSpPr>
              <a:spLocks noChangeArrowheads="1"/>
            </p:cNvSpPr>
            <p:nvPr/>
          </p:nvSpPr>
          <p:spPr bwMode="auto">
            <a:xfrm>
              <a:off x="3456" y="2112"/>
              <a:ext cx="2112" cy="2112"/>
            </a:xfrm>
            <a:prstGeom prst="ellipse">
              <a:avLst/>
            </a:prstGeom>
            <a:gradFill rotWithShape="0">
              <a:gsLst>
                <a:gs pos="0">
                  <a:schemeClr val="accent1"/>
                </a:gs>
                <a:gs pos="100000">
                  <a:schemeClr val="accent1">
                    <a:gamma/>
                    <a:shade val="95294"/>
                    <a:invGamma/>
                  </a:schemeClr>
                </a:gs>
              </a:gsLst>
              <a:path path="shape">
                <a:fillToRect l="50000" t="50000" r="50000" b="50000"/>
              </a:path>
            </a:gradFill>
            <a:ln w="28575">
              <a:solidFill>
                <a:schemeClr val="accent2"/>
              </a:solidFill>
              <a:round/>
            </a:ln>
            <a:effectLst/>
          </p:spPr>
          <p:txBody>
            <a:bodyPr wrap="none" anchor="ctr"/>
            <a:lstStyle/>
            <a:p>
              <a:pPr eaLnBrk="1" hangingPunct="1">
                <a:defRPr/>
              </a:pPr>
              <a:endParaRPr lang="en-US"/>
            </a:p>
          </p:txBody>
        </p:sp>
        <p:sp>
          <p:nvSpPr>
            <p:cNvPr id="45067" name="Oval 11" descr="Dark downward diagonal"/>
            <p:cNvSpPr>
              <a:spLocks noChangeArrowheads="1"/>
            </p:cNvSpPr>
            <p:nvPr/>
          </p:nvSpPr>
          <p:spPr bwMode="auto">
            <a:xfrm>
              <a:off x="3648" y="2304"/>
              <a:ext cx="1728" cy="1728"/>
            </a:xfrm>
            <a:prstGeom prst="ellipse">
              <a:avLst/>
            </a:prstGeom>
            <a:pattFill prst="dkDnDiag">
              <a:fgClr>
                <a:srgbClr val="FF9900"/>
              </a:fgClr>
              <a:bgClr>
                <a:srgbClr val="FFFFFF"/>
              </a:bgClr>
            </a:patt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5068" name="Oval 12"/>
            <p:cNvSpPr>
              <a:spLocks noChangeArrowheads="1"/>
            </p:cNvSpPr>
            <p:nvPr/>
          </p:nvSpPr>
          <p:spPr bwMode="auto">
            <a:xfrm>
              <a:off x="3840" y="2496"/>
              <a:ext cx="1344" cy="1344"/>
            </a:xfrm>
            <a:prstGeom prst="ellipse">
              <a:avLst/>
            </a:prstGeom>
            <a:solidFill>
              <a:srgbClr val="FFFFD7"/>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5069" name="Oval 13"/>
            <p:cNvSpPr>
              <a:spLocks noChangeArrowheads="1"/>
            </p:cNvSpPr>
            <p:nvPr/>
          </p:nvSpPr>
          <p:spPr bwMode="auto">
            <a:xfrm>
              <a:off x="4128" y="2784"/>
              <a:ext cx="768" cy="768"/>
            </a:xfrm>
            <a:prstGeom prst="ellipse">
              <a:avLst/>
            </a:prstGeom>
            <a:gradFill rotWithShape="0">
              <a:gsLst>
                <a:gs pos="0">
                  <a:srgbClr val="FF9900"/>
                </a:gs>
                <a:gs pos="100000">
                  <a:srgbClr val="C27400"/>
                </a:gs>
              </a:gsLst>
              <a:path path="shape">
                <a:fillToRect l="50000" t="50000" r="50000" b="50000"/>
              </a:path>
            </a:gra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5070" name="Line 14"/>
            <p:cNvSpPr>
              <a:spLocks noChangeShapeType="1"/>
            </p:cNvSpPr>
            <p:nvPr/>
          </p:nvSpPr>
          <p:spPr bwMode="auto">
            <a:xfrm flipV="1">
              <a:off x="4512" y="3024"/>
              <a:ext cx="336" cy="192"/>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1" name="Line 15"/>
            <p:cNvSpPr>
              <a:spLocks noChangeShapeType="1"/>
            </p:cNvSpPr>
            <p:nvPr/>
          </p:nvSpPr>
          <p:spPr bwMode="auto">
            <a:xfrm>
              <a:off x="4512" y="3216"/>
              <a:ext cx="576" cy="288"/>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2" name="Line 16"/>
            <p:cNvSpPr>
              <a:spLocks noChangeShapeType="1"/>
            </p:cNvSpPr>
            <p:nvPr/>
          </p:nvSpPr>
          <p:spPr bwMode="auto">
            <a:xfrm>
              <a:off x="4512" y="3216"/>
              <a:ext cx="336" cy="72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3" name="Line 17"/>
            <p:cNvSpPr>
              <a:spLocks noChangeShapeType="1"/>
            </p:cNvSpPr>
            <p:nvPr/>
          </p:nvSpPr>
          <p:spPr bwMode="auto">
            <a:xfrm flipH="1">
              <a:off x="3792" y="3216"/>
              <a:ext cx="720" cy="72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4" name="Text Box 18"/>
            <p:cNvSpPr txBox="1">
              <a:spLocks noChangeArrowheads="1"/>
            </p:cNvSpPr>
            <p:nvPr/>
          </p:nvSpPr>
          <p:spPr bwMode="auto">
            <a:xfrm>
              <a:off x="4416" y="283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1</a:t>
              </a:r>
              <a:endParaRPr lang="en-US" altLang="zh-CN" sz="2400">
                <a:solidFill>
                  <a:schemeClr val="accent2"/>
                </a:solidFill>
              </a:endParaRPr>
            </a:p>
          </p:txBody>
        </p:sp>
        <p:sp>
          <p:nvSpPr>
            <p:cNvPr id="45075" name="Text Box 19"/>
            <p:cNvSpPr txBox="1">
              <a:spLocks noChangeArrowheads="1"/>
            </p:cNvSpPr>
            <p:nvPr/>
          </p:nvSpPr>
          <p:spPr bwMode="auto">
            <a:xfrm>
              <a:off x="4865" y="31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2</a:t>
              </a:r>
              <a:endParaRPr lang="en-US" altLang="zh-CN" sz="2400">
                <a:solidFill>
                  <a:schemeClr val="accent2"/>
                </a:solidFill>
              </a:endParaRPr>
            </a:p>
          </p:txBody>
        </p:sp>
        <p:sp>
          <p:nvSpPr>
            <p:cNvPr id="45076" name="Text Box 20"/>
            <p:cNvSpPr txBox="1">
              <a:spLocks noChangeArrowheads="1"/>
            </p:cNvSpPr>
            <p:nvPr/>
          </p:nvSpPr>
          <p:spPr bwMode="auto">
            <a:xfrm>
              <a:off x="4464" y="355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3</a:t>
              </a:r>
              <a:endParaRPr lang="en-US" altLang="zh-CN" sz="2400">
                <a:solidFill>
                  <a:schemeClr val="accent2"/>
                </a:solidFill>
              </a:endParaRPr>
            </a:p>
          </p:txBody>
        </p:sp>
        <p:sp>
          <p:nvSpPr>
            <p:cNvPr id="45077" name="Text Box 21"/>
            <p:cNvSpPr txBox="1">
              <a:spLocks noChangeArrowheads="1"/>
            </p:cNvSpPr>
            <p:nvPr/>
          </p:nvSpPr>
          <p:spPr bwMode="auto">
            <a:xfrm>
              <a:off x="3936" y="326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4</a:t>
              </a:r>
              <a:endParaRPr lang="en-US" altLang="zh-CN" sz="2400">
                <a:solidFill>
                  <a:schemeClr val="accent2"/>
                </a:solidFill>
              </a:endParaRPr>
            </a:p>
          </p:txBody>
        </p:sp>
        <p:graphicFrame>
          <p:nvGraphicFramePr>
            <p:cNvPr id="45078" name="Object 22"/>
            <p:cNvGraphicFramePr>
              <a:graphicFrameLocks noChangeAspect="1"/>
            </p:cNvGraphicFramePr>
            <p:nvPr/>
          </p:nvGraphicFramePr>
          <p:xfrm>
            <a:off x="3673" y="2784"/>
            <a:ext cx="215" cy="296"/>
          </p:xfrm>
          <a:graphic>
            <a:graphicData uri="http://schemas.openxmlformats.org/presentationml/2006/ole">
              <mc:AlternateContent xmlns:mc="http://schemas.openxmlformats.org/markup-compatibility/2006">
                <mc:Choice xmlns:v="urn:schemas-microsoft-com:vml" Requires="v">
                  <p:oleObj spid="_x0000_s45430" name="公式" r:id="rId9" imgW="292100" imgH="457200" progId="Equation.3">
                    <p:embed/>
                  </p:oleObj>
                </mc:Choice>
                <mc:Fallback>
                  <p:oleObj name="公式" r:id="rId9" imgW="292100" imgH="45720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3" y="2784"/>
                          <a:ext cx="21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391" name="Rectangle 23"/>
          <p:cNvSpPr>
            <a:spLocks noChangeArrowheads="1"/>
          </p:cNvSpPr>
          <p:nvPr/>
        </p:nvSpPr>
        <p:spPr bwMode="auto">
          <a:xfrm>
            <a:off x="0" y="32004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5065"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(42)</a:t>
            </a:r>
            <a:endParaRPr lang="zh-CN" altLang="en-US" sz="2800">
              <a:solidFill>
                <a:srgbClr val="C00000"/>
              </a:solidFill>
            </a:endParaRPr>
          </a:p>
        </p:txBody>
      </p:sp>
      <mc:AlternateContent xmlns:mc="http://schemas.openxmlformats.org/markup-compatibility/2006" xmlns:p14="http://schemas.microsoft.com/office/powerpoint/2010/main">
        <mc:Choice Requires="p14">
          <p:contentPart r:id="rId11" p14:bwMode="auto">
            <p14:nvContentPartPr>
              <p14:cNvPr id="7" name="墨迹 6"/>
              <p14:cNvContentPartPr/>
              <p14:nvPr userDrawn="1">
                <p:custDataLst>
                  <p:tags r:id="rId12"/>
                </p:custDataLst>
              </p14:nvPr>
            </p14:nvContentPartPr>
            <p14:xfrm>
              <a:off x="8449746" y="207460"/>
              <a:ext cx="1" cy="1"/>
            </p14:xfrm>
          </p:contentPart>
        </mc:Choice>
        <mc:Fallback xmlns="">
          <p:pic>
            <p:nvPicPr>
              <p:cNvPr id="7" name="墨迹 6"/>
            </p:nvPicPr>
            <p:blipFill>
              <a:blip r:embed="rId13"/>
            </p:blipFill>
            <p:spPr>
              <a:xfrm>
                <a:off x="8449746" y="207460"/>
                <a:ext cx="1" cy="1"/>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userDrawn="1">
                <p:custDataLst>
                  <p:tags r:id="rId15"/>
                </p:custDataLst>
              </p14:nvPr>
            </p14:nvContentPartPr>
            <p14:xfrm>
              <a:off x="-3859410" y="4374567"/>
              <a:ext cx="4078575" cy="762846"/>
            </p14:xfrm>
          </p:contentPart>
        </mc:Choice>
        <mc:Fallback xmlns="">
          <p:pic>
            <p:nvPicPr>
              <p:cNvPr id="11" name="墨迹 10"/>
            </p:nvPicPr>
            <p:blipFill>
              <a:blip r:embed="rId16"/>
            </p:blipFill>
            <p:spPr>
              <a:xfrm>
                <a:off x="-3859410" y="4374567"/>
                <a:ext cx="4078575" cy="762846"/>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userDrawn="1">
                <p:custDataLst>
                  <p:tags r:id="rId18"/>
                </p:custDataLst>
              </p14:nvPr>
            </p14:nvContentPartPr>
            <p14:xfrm>
              <a:off x="5666743" y="2236532"/>
              <a:ext cx="183147" cy="296064"/>
            </p14:xfrm>
          </p:contentPart>
        </mc:Choice>
        <mc:Fallback xmlns="">
          <p:pic>
            <p:nvPicPr>
              <p:cNvPr id="12" name="墨迹 11"/>
            </p:nvPicPr>
            <p:blipFill>
              <a:blip r:embed="rId19"/>
            </p:blipFill>
            <p:spPr>
              <a:xfrm>
                <a:off x="5666743" y="2236532"/>
                <a:ext cx="183147" cy="296064"/>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3" name="墨迹 12"/>
              <p14:cNvContentPartPr/>
              <p14:nvPr userDrawn="1">
                <p:custDataLst>
                  <p:tags r:id="rId21"/>
                </p:custDataLst>
              </p14:nvPr>
            </p14:nvContentPartPr>
            <p14:xfrm>
              <a:off x="5931136" y="2317777"/>
              <a:ext cx="110163" cy="20656"/>
            </p14:xfrm>
          </p:contentPart>
        </mc:Choice>
        <mc:Fallback xmlns="">
          <p:pic>
            <p:nvPicPr>
              <p:cNvPr id="13" name="墨迹 12"/>
            </p:nvPicPr>
            <p:blipFill>
              <a:blip r:embed="rId22"/>
            </p:blipFill>
            <p:spPr>
              <a:xfrm>
                <a:off x="5931136" y="2317777"/>
                <a:ext cx="110163" cy="20656"/>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4" name="墨迹 13"/>
              <p14:cNvContentPartPr/>
              <p14:nvPr userDrawn="1">
                <p:custDataLst>
                  <p:tags r:id="rId24"/>
                </p:custDataLst>
              </p14:nvPr>
            </p14:nvContentPartPr>
            <p14:xfrm>
              <a:off x="5955922" y="2413481"/>
              <a:ext cx="111540" cy="29607"/>
            </p14:xfrm>
          </p:contentPart>
        </mc:Choice>
        <mc:Fallback xmlns="">
          <p:pic>
            <p:nvPicPr>
              <p:cNvPr id="14" name="墨迹 13"/>
            </p:nvPicPr>
            <p:blipFill>
              <a:blip r:embed="rId25"/>
            </p:blipFill>
            <p:spPr>
              <a:xfrm>
                <a:off x="5955922" y="2413481"/>
                <a:ext cx="111540" cy="29607"/>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5" name="墨迹 14"/>
              <p14:cNvContentPartPr/>
              <p14:nvPr userDrawn="1">
                <p:custDataLst>
                  <p:tags r:id="rId27"/>
                </p:custDataLst>
              </p14:nvPr>
            </p14:nvContentPartPr>
            <p14:xfrm>
              <a:off x="6191396" y="2024467"/>
              <a:ext cx="296752" cy="716750"/>
            </p14:xfrm>
          </p:contentPart>
        </mc:Choice>
        <mc:Fallback xmlns="">
          <p:pic>
            <p:nvPicPr>
              <p:cNvPr id="15" name="墨迹 14"/>
            </p:nvPicPr>
            <p:blipFill>
              <a:blip r:embed="rId28"/>
            </p:blipFill>
            <p:spPr>
              <a:xfrm>
                <a:off x="6191396" y="2024467"/>
                <a:ext cx="296752" cy="7167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6" name="墨迹 15"/>
              <p14:cNvContentPartPr/>
              <p14:nvPr userDrawn="1">
                <p:custDataLst>
                  <p:tags r:id="rId30"/>
                </p:custDataLst>
              </p14:nvPr>
            </p14:nvContentPartPr>
            <p14:xfrm>
              <a:off x="6249921" y="2250302"/>
              <a:ext cx="148032" cy="139770"/>
            </p14:xfrm>
          </p:contentPart>
        </mc:Choice>
        <mc:Fallback xmlns="">
          <p:pic>
            <p:nvPicPr>
              <p:cNvPr id="16" name="墨迹 15"/>
            </p:nvPicPr>
            <p:blipFill>
              <a:blip r:embed="rId31"/>
            </p:blipFill>
            <p:spPr>
              <a:xfrm>
                <a:off x="6249921" y="2250302"/>
                <a:ext cx="148032" cy="13977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7" name="墨迹 16"/>
              <p14:cNvContentPartPr/>
              <p14:nvPr userDrawn="1">
                <p:custDataLst>
                  <p:tags r:id="rId33"/>
                </p:custDataLst>
              </p14:nvPr>
            </p14:nvContentPartPr>
            <p14:xfrm>
              <a:off x="6549427" y="2231023"/>
              <a:ext cx="165245" cy="274720"/>
            </p14:xfrm>
          </p:contentPart>
        </mc:Choice>
        <mc:Fallback xmlns="">
          <p:pic>
            <p:nvPicPr>
              <p:cNvPr id="17" name="墨迹 16"/>
            </p:nvPicPr>
            <p:blipFill>
              <a:blip r:embed="rId34"/>
            </p:blipFill>
            <p:spPr>
              <a:xfrm>
                <a:off x="6549427" y="2231023"/>
                <a:ext cx="165245" cy="2747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8" name="墨迹 17"/>
              <p14:cNvContentPartPr/>
              <p14:nvPr userDrawn="1">
                <p:custDataLst>
                  <p:tags r:id="rId36"/>
                </p:custDataLst>
              </p14:nvPr>
            </p14:nvContentPartPr>
            <p14:xfrm>
              <a:off x="6486772" y="2208991"/>
              <a:ext cx="244425" cy="170065"/>
            </p14:xfrm>
          </p:contentPart>
        </mc:Choice>
        <mc:Fallback xmlns="">
          <p:pic>
            <p:nvPicPr>
              <p:cNvPr id="18" name="墨迹 17"/>
            </p:nvPicPr>
            <p:blipFill>
              <a:blip r:embed="rId37"/>
            </p:blipFill>
            <p:spPr>
              <a:xfrm>
                <a:off x="6486772" y="2208991"/>
                <a:ext cx="244425" cy="17006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19" name="墨迹 18"/>
              <p14:cNvContentPartPr/>
              <p14:nvPr userDrawn="1">
                <p:custDataLst>
                  <p:tags r:id="rId39"/>
                </p:custDataLst>
              </p14:nvPr>
            </p14:nvContentPartPr>
            <p14:xfrm>
              <a:off x="6868901" y="2111221"/>
              <a:ext cx="293999" cy="329802"/>
            </p14:xfrm>
          </p:contentPart>
        </mc:Choice>
        <mc:Fallback xmlns="">
          <p:pic>
            <p:nvPicPr>
              <p:cNvPr id="19" name="墨迹 18"/>
            </p:nvPicPr>
            <p:blipFill>
              <a:blip r:embed="rId40"/>
            </p:blipFill>
            <p:spPr>
              <a:xfrm>
                <a:off x="6868901" y="2111221"/>
                <a:ext cx="293999" cy="329802"/>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0" name="墨迹 19"/>
              <p14:cNvContentPartPr/>
              <p14:nvPr userDrawn="1">
                <p:custDataLst>
                  <p:tags r:id="rId42"/>
                </p:custDataLst>
              </p14:nvPr>
            </p14:nvContentPartPr>
            <p14:xfrm>
              <a:off x="7186998" y="2093319"/>
              <a:ext cx="138393" cy="407605"/>
            </p14:xfrm>
          </p:contentPart>
        </mc:Choice>
        <mc:Fallback xmlns="">
          <p:pic>
            <p:nvPicPr>
              <p:cNvPr id="20" name="墨迹 19"/>
            </p:nvPicPr>
            <p:blipFill>
              <a:blip r:embed="rId43"/>
            </p:blipFill>
            <p:spPr>
              <a:xfrm>
                <a:off x="7186998" y="2093319"/>
                <a:ext cx="138393" cy="40760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1" name="墨迹 20"/>
              <p14:cNvContentPartPr/>
              <p14:nvPr userDrawn="1">
                <p:custDataLst>
                  <p:tags r:id="rId45"/>
                </p:custDataLst>
              </p14:nvPr>
            </p14:nvContentPartPr>
            <p14:xfrm>
              <a:off x="5272221" y="5294942"/>
              <a:ext cx="1" cy="1"/>
            </p14:xfrm>
          </p:contentPart>
        </mc:Choice>
        <mc:Fallback xmlns="">
          <p:pic>
            <p:nvPicPr>
              <p:cNvPr id="21" name="墨迹 20"/>
            </p:nvPicPr>
            <p:blipFill>
              <a:blip r:embed="rId13"/>
            </p:blipFill>
            <p:spPr>
              <a:xfrm>
                <a:off x="5272221" y="5294942"/>
                <a:ext cx="1" cy="1"/>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2" name="墨迹 21"/>
              <p14:cNvContentPartPr/>
              <p14:nvPr userDrawn="1">
                <p:custDataLst>
                  <p:tags r:id="rId47"/>
                </p:custDataLst>
              </p14:nvPr>
            </p14:nvContentPartPr>
            <p14:xfrm>
              <a:off x="6625165" y="5986217"/>
              <a:ext cx="1" cy="1"/>
            </p14:xfrm>
          </p:contentPart>
        </mc:Choice>
        <mc:Fallback xmlns="">
          <p:pic>
            <p:nvPicPr>
              <p:cNvPr id="22" name="墨迹 21"/>
            </p:nvPicPr>
            <p:blipFill>
              <a:blip r:embed="rId13"/>
            </p:blipFill>
            <p:spPr>
              <a:xfrm>
                <a:off x="6625165" y="5986217"/>
                <a:ext cx="1" cy="1"/>
              </a:xfrm>
              <a:prstGeom prst="rect"/>
            </p:spPr>
          </p:pic>
        </mc:Fallback>
      </mc:AlternateContent>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58391"/>
                                        </p:tgtEl>
                                        <p:attrNameLst>
                                          <p:attrName>style.visibility</p:attrName>
                                        </p:attrNameLst>
                                      </p:cBhvr>
                                      <p:to>
                                        <p:strVal val="visible"/>
                                      </p:to>
                                    </p:set>
                                    <p:animEffect transition="in" filter="strips(upRight)">
                                      <p:cBhvr>
                                        <p:cTn id="12" dur="500"/>
                                        <p:tgtEl>
                                          <p:spTgt spid="58391"/>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8370"/>
                                        </p:tgtEl>
                                        <p:attrNameLst>
                                          <p:attrName>style.visibility</p:attrName>
                                        </p:attrNameLst>
                                      </p:cBhvr>
                                      <p:to>
                                        <p:strVal val="visible"/>
                                      </p:to>
                                    </p:set>
                                    <p:animEffect transition="in" filter="wipe(left)">
                                      <p:cBhvr>
                                        <p:cTn id="22" dur="500"/>
                                        <p:tgtEl>
                                          <p:spTgt spid="583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8371"/>
                                        </p:tgtEl>
                                        <p:attrNameLst>
                                          <p:attrName>style.visibility</p:attrName>
                                        </p:attrNameLst>
                                      </p:cBhvr>
                                      <p:to>
                                        <p:strVal val="visible"/>
                                      </p:to>
                                    </p:set>
                                    <p:animEffect transition="in" filter="wipe(left)">
                                      <p:cBhvr>
                                        <p:cTn id="27" dur="500"/>
                                        <p:tgtEl>
                                          <p:spTgt spid="583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8372"/>
                                        </p:tgtEl>
                                        <p:attrNameLst>
                                          <p:attrName>style.visibility</p:attrName>
                                        </p:attrNameLst>
                                      </p:cBhvr>
                                      <p:to>
                                        <p:strVal val="visible"/>
                                      </p:to>
                                    </p:set>
                                    <p:animEffect transition="in" filter="wipe(left)">
                                      <p:cBhvr>
                                        <p:cTn id="32" dur="500"/>
                                        <p:tgtEl>
                                          <p:spTgt spid="5837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373"/>
                                        </p:tgtEl>
                                        <p:attrNameLst>
                                          <p:attrName>style.visibility</p:attrName>
                                        </p:attrNameLst>
                                      </p:cBhvr>
                                      <p:to>
                                        <p:strVal val="visible"/>
                                      </p:to>
                                    </p:set>
                                    <p:animEffect transition="in" filter="wipe(left)">
                                      <p:cBhvr>
                                        <p:cTn id="37" dur="500"/>
                                        <p:tgtEl>
                                          <p:spTgt spid="58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autoUpdateAnimBg="0"/>
      <p:bldP spid="5839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p:cNvGraphicFramePr>
            <a:graphicFrameLocks noChangeAspect="1"/>
          </p:cNvGraphicFramePr>
          <p:nvPr/>
        </p:nvGraphicFramePr>
        <p:xfrm>
          <a:off x="1219200" y="685800"/>
          <a:ext cx="2806700" cy="481013"/>
        </p:xfrm>
        <a:graphic>
          <a:graphicData uri="http://schemas.openxmlformats.org/presentationml/2006/ole">
            <mc:AlternateContent xmlns:mc="http://schemas.openxmlformats.org/markup-compatibility/2006">
              <mc:Choice xmlns:v="urn:schemas-microsoft-com:vml" Requires="v">
                <p:oleObj spid="_x0000_s46517" name="Equation" r:id="rId1" imgW="3594100" imgH="495300" progId="Equation.3">
                  <p:embed/>
                </p:oleObj>
              </mc:Choice>
              <mc:Fallback>
                <p:oleObj name="Equation" r:id="rId1" imgW="3594100" imgH="4953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85800"/>
                        <a:ext cx="28067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19" name="Object 3"/>
          <p:cNvGraphicFramePr>
            <a:graphicFrameLocks noChangeAspect="1"/>
          </p:cNvGraphicFramePr>
          <p:nvPr/>
        </p:nvGraphicFramePr>
        <p:xfrm>
          <a:off x="1117600" y="1517650"/>
          <a:ext cx="3238500" cy="990600"/>
        </p:xfrm>
        <a:graphic>
          <a:graphicData uri="http://schemas.openxmlformats.org/presentationml/2006/ole">
            <mc:AlternateContent xmlns:mc="http://schemas.openxmlformats.org/markup-compatibility/2006">
              <mc:Choice xmlns:v="urn:schemas-microsoft-com:vml" Requires="v">
                <p:oleObj spid="_x0000_s46518" name="公式" r:id="rId3" imgW="4165600" imgH="1168400" progId="Equation.3">
                  <p:embed/>
                </p:oleObj>
              </mc:Choice>
              <mc:Fallback>
                <p:oleObj name="公式" r:id="rId3" imgW="4165600" imgH="1168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 y="1517650"/>
                        <a:ext cx="32385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0" name="Text Box 4"/>
          <p:cNvSpPr txBox="1">
            <a:spLocks noChangeArrowheads="1"/>
          </p:cNvSpPr>
          <p:nvPr/>
        </p:nvSpPr>
        <p:spPr bwMode="auto">
          <a:xfrm>
            <a:off x="838200" y="2590800"/>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内球电势：</a:t>
            </a:r>
            <a:endParaRPr lang="zh-CN" altLang="en-US" sz="2400" b="0">
              <a:solidFill>
                <a:schemeClr val="accent2"/>
              </a:solidFill>
            </a:endParaRPr>
          </a:p>
        </p:txBody>
      </p:sp>
      <p:graphicFrame>
        <p:nvGraphicFramePr>
          <p:cNvPr id="60421" name="Object 5"/>
          <p:cNvGraphicFramePr>
            <a:graphicFrameLocks noChangeAspect="1"/>
          </p:cNvGraphicFramePr>
          <p:nvPr/>
        </p:nvGraphicFramePr>
        <p:xfrm>
          <a:off x="134938" y="3429000"/>
          <a:ext cx="6884987" cy="990600"/>
        </p:xfrm>
        <a:graphic>
          <a:graphicData uri="http://schemas.openxmlformats.org/presentationml/2006/ole">
            <mc:AlternateContent xmlns:mc="http://schemas.openxmlformats.org/markup-compatibility/2006">
              <mc:Choice xmlns:v="urn:schemas-microsoft-com:vml" Requires="v">
                <p:oleObj spid="_x0000_s46519" name="公式" r:id="rId5" imgW="9029700" imgH="1168400" progId="Equation.3">
                  <p:embed/>
                </p:oleObj>
              </mc:Choice>
              <mc:Fallback>
                <p:oleObj name="公式" r:id="rId5" imgW="9029700" imgH="1168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938" y="3429000"/>
                        <a:ext cx="6884987"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2" name="Object 6"/>
          <p:cNvGraphicFramePr>
            <a:graphicFrameLocks noChangeAspect="1"/>
          </p:cNvGraphicFramePr>
          <p:nvPr/>
        </p:nvGraphicFramePr>
        <p:xfrm>
          <a:off x="1911350" y="4565650"/>
          <a:ext cx="3657600" cy="990600"/>
        </p:xfrm>
        <a:graphic>
          <a:graphicData uri="http://schemas.openxmlformats.org/presentationml/2006/ole">
            <mc:AlternateContent xmlns:mc="http://schemas.openxmlformats.org/markup-compatibility/2006">
              <mc:Choice xmlns:v="urn:schemas-microsoft-com:vml" Requires="v">
                <p:oleObj spid="_x0000_s46520" name="公式" r:id="rId7" imgW="4724400" imgH="1168400" progId="Equation.3">
                  <p:embed/>
                </p:oleObj>
              </mc:Choice>
              <mc:Fallback>
                <p:oleObj name="公式" r:id="rId7" imgW="4724400" imgH="11684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1350" y="4565650"/>
                        <a:ext cx="3657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3" name="Object 7"/>
          <p:cNvGraphicFramePr>
            <a:graphicFrameLocks noChangeAspect="1"/>
          </p:cNvGraphicFramePr>
          <p:nvPr/>
        </p:nvGraphicFramePr>
        <p:xfrm>
          <a:off x="830263" y="5556250"/>
          <a:ext cx="7126287" cy="990600"/>
        </p:xfrm>
        <a:graphic>
          <a:graphicData uri="http://schemas.openxmlformats.org/presentationml/2006/ole">
            <mc:AlternateContent xmlns:mc="http://schemas.openxmlformats.org/markup-compatibility/2006">
              <mc:Choice xmlns:v="urn:schemas-microsoft-com:vml" Requires="v">
                <p:oleObj spid="_x0000_s46521" name="公式" r:id="rId9" imgW="9347200" imgH="1168400" progId="Equation.3">
                  <p:embed/>
                </p:oleObj>
              </mc:Choice>
              <mc:Fallback>
                <p:oleObj name="公式" r:id="rId9" imgW="9347200" imgH="11684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263" y="5556250"/>
                        <a:ext cx="7126287"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088" name="Group 8"/>
          <p:cNvGrpSpPr/>
          <p:nvPr/>
        </p:nvGrpSpPr>
        <p:grpSpPr bwMode="auto">
          <a:xfrm>
            <a:off x="5410200" y="304800"/>
            <a:ext cx="3352800" cy="3352800"/>
            <a:chOff x="3456" y="2112"/>
            <a:chExt cx="2112" cy="2112"/>
          </a:xfrm>
        </p:grpSpPr>
        <p:sp>
          <p:nvSpPr>
            <p:cNvPr id="60425" name="Oval 9"/>
            <p:cNvSpPr>
              <a:spLocks noChangeArrowheads="1"/>
            </p:cNvSpPr>
            <p:nvPr/>
          </p:nvSpPr>
          <p:spPr bwMode="auto">
            <a:xfrm>
              <a:off x="3456" y="2112"/>
              <a:ext cx="2112" cy="2112"/>
            </a:xfrm>
            <a:prstGeom prst="ellipse">
              <a:avLst/>
            </a:prstGeom>
            <a:gradFill rotWithShape="0">
              <a:gsLst>
                <a:gs pos="0">
                  <a:schemeClr val="accent1"/>
                </a:gs>
                <a:gs pos="100000">
                  <a:schemeClr val="accent1">
                    <a:gamma/>
                    <a:shade val="95294"/>
                    <a:invGamma/>
                  </a:schemeClr>
                </a:gs>
              </a:gsLst>
              <a:path path="shape">
                <a:fillToRect l="50000" t="50000" r="50000" b="50000"/>
              </a:path>
            </a:gradFill>
            <a:ln w="28575">
              <a:solidFill>
                <a:schemeClr val="accent2"/>
              </a:solidFill>
              <a:round/>
            </a:ln>
            <a:effectLst/>
          </p:spPr>
          <p:txBody>
            <a:bodyPr wrap="none" anchor="ctr"/>
            <a:lstStyle/>
            <a:p>
              <a:pPr eaLnBrk="1" hangingPunct="1">
                <a:defRPr/>
              </a:pPr>
              <a:endParaRPr lang="en-US"/>
            </a:p>
          </p:txBody>
        </p:sp>
        <p:sp>
          <p:nvSpPr>
            <p:cNvPr id="46091" name="Oval 10" descr="Dark downward diagonal"/>
            <p:cNvSpPr>
              <a:spLocks noChangeArrowheads="1"/>
            </p:cNvSpPr>
            <p:nvPr/>
          </p:nvSpPr>
          <p:spPr bwMode="auto">
            <a:xfrm>
              <a:off x="3648" y="2304"/>
              <a:ext cx="1728" cy="1728"/>
            </a:xfrm>
            <a:prstGeom prst="ellipse">
              <a:avLst/>
            </a:prstGeom>
            <a:pattFill prst="dkDnDiag">
              <a:fgClr>
                <a:srgbClr val="FF9900"/>
              </a:fgClr>
              <a:bgClr>
                <a:srgbClr val="FFFFFF"/>
              </a:bgClr>
            </a:patt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6092" name="Oval 11"/>
            <p:cNvSpPr>
              <a:spLocks noChangeArrowheads="1"/>
            </p:cNvSpPr>
            <p:nvPr/>
          </p:nvSpPr>
          <p:spPr bwMode="auto">
            <a:xfrm>
              <a:off x="3840" y="2496"/>
              <a:ext cx="1344" cy="1344"/>
            </a:xfrm>
            <a:prstGeom prst="ellipse">
              <a:avLst/>
            </a:prstGeom>
            <a:solidFill>
              <a:srgbClr val="FFFFD7"/>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6093" name="Oval 12"/>
            <p:cNvSpPr>
              <a:spLocks noChangeArrowheads="1"/>
            </p:cNvSpPr>
            <p:nvPr/>
          </p:nvSpPr>
          <p:spPr bwMode="auto">
            <a:xfrm>
              <a:off x="4128" y="2784"/>
              <a:ext cx="768" cy="768"/>
            </a:xfrm>
            <a:prstGeom prst="ellipse">
              <a:avLst/>
            </a:prstGeom>
            <a:gradFill rotWithShape="0">
              <a:gsLst>
                <a:gs pos="0">
                  <a:srgbClr val="FF9900"/>
                </a:gs>
                <a:gs pos="100000">
                  <a:srgbClr val="C27400"/>
                </a:gs>
              </a:gsLst>
              <a:path path="shape">
                <a:fillToRect l="50000" t="50000" r="50000" b="50000"/>
              </a:path>
            </a:gra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6094" name="Line 13"/>
            <p:cNvSpPr>
              <a:spLocks noChangeShapeType="1"/>
            </p:cNvSpPr>
            <p:nvPr/>
          </p:nvSpPr>
          <p:spPr bwMode="auto">
            <a:xfrm flipV="1">
              <a:off x="4512" y="3024"/>
              <a:ext cx="336" cy="192"/>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5" name="Line 14"/>
            <p:cNvSpPr>
              <a:spLocks noChangeShapeType="1"/>
            </p:cNvSpPr>
            <p:nvPr/>
          </p:nvSpPr>
          <p:spPr bwMode="auto">
            <a:xfrm>
              <a:off x="4512" y="3216"/>
              <a:ext cx="576" cy="288"/>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6" name="Line 15"/>
            <p:cNvSpPr>
              <a:spLocks noChangeShapeType="1"/>
            </p:cNvSpPr>
            <p:nvPr/>
          </p:nvSpPr>
          <p:spPr bwMode="auto">
            <a:xfrm>
              <a:off x="4512" y="3216"/>
              <a:ext cx="336" cy="72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7" name="Line 16"/>
            <p:cNvSpPr>
              <a:spLocks noChangeShapeType="1"/>
            </p:cNvSpPr>
            <p:nvPr/>
          </p:nvSpPr>
          <p:spPr bwMode="auto">
            <a:xfrm flipH="1">
              <a:off x="3792" y="3216"/>
              <a:ext cx="720" cy="72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8" name="Text Box 17"/>
            <p:cNvSpPr txBox="1">
              <a:spLocks noChangeArrowheads="1"/>
            </p:cNvSpPr>
            <p:nvPr/>
          </p:nvSpPr>
          <p:spPr bwMode="auto">
            <a:xfrm>
              <a:off x="4416" y="283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1</a:t>
              </a:r>
              <a:endParaRPr lang="en-US" altLang="zh-CN" sz="2400">
                <a:solidFill>
                  <a:schemeClr val="accent2"/>
                </a:solidFill>
              </a:endParaRPr>
            </a:p>
          </p:txBody>
        </p:sp>
        <p:sp>
          <p:nvSpPr>
            <p:cNvPr id="46099" name="Text Box 18"/>
            <p:cNvSpPr txBox="1">
              <a:spLocks noChangeArrowheads="1"/>
            </p:cNvSpPr>
            <p:nvPr/>
          </p:nvSpPr>
          <p:spPr bwMode="auto">
            <a:xfrm>
              <a:off x="4865" y="31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2</a:t>
              </a:r>
              <a:endParaRPr lang="en-US" altLang="zh-CN" sz="2400">
                <a:solidFill>
                  <a:schemeClr val="accent2"/>
                </a:solidFill>
              </a:endParaRPr>
            </a:p>
          </p:txBody>
        </p:sp>
        <p:sp>
          <p:nvSpPr>
            <p:cNvPr id="46100" name="Text Box 19"/>
            <p:cNvSpPr txBox="1">
              <a:spLocks noChangeArrowheads="1"/>
            </p:cNvSpPr>
            <p:nvPr/>
          </p:nvSpPr>
          <p:spPr bwMode="auto">
            <a:xfrm>
              <a:off x="4464" y="355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3</a:t>
              </a:r>
              <a:endParaRPr lang="en-US" altLang="zh-CN" sz="2400">
                <a:solidFill>
                  <a:schemeClr val="accent2"/>
                </a:solidFill>
              </a:endParaRPr>
            </a:p>
          </p:txBody>
        </p:sp>
        <p:sp>
          <p:nvSpPr>
            <p:cNvPr id="46101" name="Text Box 20"/>
            <p:cNvSpPr txBox="1">
              <a:spLocks noChangeArrowheads="1"/>
            </p:cNvSpPr>
            <p:nvPr/>
          </p:nvSpPr>
          <p:spPr bwMode="auto">
            <a:xfrm>
              <a:off x="3936" y="326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4</a:t>
              </a:r>
              <a:endParaRPr lang="en-US" altLang="zh-CN" sz="2400">
                <a:solidFill>
                  <a:schemeClr val="accent2"/>
                </a:solidFill>
              </a:endParaRPr>
            </a:p>
          </p:txBody>
        </p:sp>
        <p:graphicFrame>
          <p:nvGraphicFramePr>
            <p:cNvPr id="46102" name="Object 21"/>
            <p:cNvGraphicFramePr>
              <a:graphicFrameLocks noChangeAspect="1"/>
            </p:cNvGraphicFramePr>
            <p:nvPr/>
          </p:nvGraphicFramePr>
          <p:xfrm>
            <a:off x="3673" y="2784"/>
            <a:ext cx="215" cy="296"/>
          </p:xfrm>
          <a:graphic>
            <a:graphicData uri="http://schemas.openxmlformats.org/presentationml/2006/ole">
              <mc:AlternateContent xmlns:mc="http://schemas.openxmlformats.org/markup-compatibility/2006">
                <mc:Choice xmlns:v="urn:schemas-microsoft-com:vml" Requires="v">
                  <p:oleObj spid="_x0000_s46522" name="公式" r:id="rId11" imgW="292100" imgH="457200" progId="Equation.3">
                    <p:embed/>
                  </p:oleObj>
                </mc:Choice>
                <mc:Fallback>
                  <p:oleObj name="公式" r:id="rId11" imgW="292100" imgH="45720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3" y="2784"/>
                          <a:ext cx="21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089"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(43)</a:t>
            </a:r>
            <a:endParaRPr lang="zh-CN" altLang="en-US" sz="2800">
              <a:solidFill>
                <a:srgbClr val="C00000"/>
              </a:solidFill>
            </a:endParaRPr>
          </a:p>
        </p:txBody>
      </p:sp>
      <mc:AlternateContent xmlns:mc="http://schemas.openxmlformats.org/markup-compatibility/2006" xmlns:p14="http://schemas.microsoft.com/office/powerpoint/2010/main">
        <mc:Choice Requires="p14">
          <p:contentPart r:id="rId13" p14:bwMode="auto">
            <p14:nvContentPartPr>
              <p14:cNvPr id="2" name="墨迹 1"/>
              <p14:cNvContentPartPr/>
              <p14:nvPr userDrawn="1">
                <p:custDataLst>
                  <p:tags r:id="rId14"/>
                </p:custDataLst>
              </p14:nvPr>
            </p14:nvContentPartPr>
            <p14:xfrm>
              <a:off x="452574" y="3604623"/>
              <a:ext cx="1" cy="1"/>
            </p14:xfrm>
          </p:contentPart>
        </mc:Choice>
        <mc:Fallback xmlns="">
          <p:pic>
            <p:nvPicPr>
              <p:cNvPr id="2" name="墨迹 1"/>
            </p:nvPicPr>
            <p:blipFill>
              <a:blip r:embed="rId15"/>
            </p:blipFill>
            <p:spPr>
              <a:xfrm>
                <a:off x="452574" y="3604623"/>
                <a:ext cx="1" cy="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3" name="墨迹 2"/>
              <p14:cNvContentPartPr/>
              <p14:nvPr userDrawn="1">
                <p:custDataLst>
                  <p:tags r:id="rId17"/>
                </p:custDataLst>
              </p14:nvPr>
            </p14:nvContentPartPr>
            <p14:xfrm>
              <a:off x="7232440" y="4125145"/>
              <a:ext cx="1" cy="1"/>
            </p14:xfrm>
          </p:contentPart>
        </mc:Choice>
        <mc:Fallback xmlns="">
          <p:pic>
            <p:nvPicPr>
              <p:cNvPr id="3" name="墨迹 2"/>
            </p:nvPicPr>
            <p:blipFill>
              <a:blip r:embed="rId15"/>
            </p:blipFill>
            <p:spPr>
              <a:xfrm>
                <a:off x="7232440" y="4125145"/>
                <a:ext cx="1" cy="1"/>
              </a:xfrm>
              <a:prstGeom prst="rect"/>
            </p:spPr>
          </p:pic>
        </mc:Fallback>
      </mc:AlternateContent>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wipe(left)">
                                      <p:cBhvr>
                                        <p:cTn id="7" dur="500"/>
                                        <p:tgtEl>
                                          <p:spTgt spid="604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419"/>
                                        </p:tgtEl>
                                        <p:attrNameLst>
                                          <p:attrName>style.visibility</p:attrName>
                                        </p:attrNameLst>
                                      </p:cBhvr>
                                      <p:to>
                                        <p:strVal val="visible"/>
                                      </p:to>
                                    </p:set>
                                    <p:animEffect transition="in" filter="wipe(left)">
                                      <p:cBhvr>
                                        <p:cTn id="12" dur="500"/>
                                        <p:tgtEl>
                                          <p:spTgt spid="604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20"/>
                                        </p:tgtEl>
                                        <p:attrNameLst>
                                          <p:attrName>style.visibility</p:attrName>
                                        </p:attrNameLst>
                                      </p:cBhvr>
                                      <p:to>
                                        <p:strVal val="visible"/>
                                      </p:to>
                                    </p:set>
                                    <p:animEffect transition="in" filter="wipe(left)">
                                      <p:cBhvr>
                                        <p:cTn id="17" dur="500"/>
                                        <p:tgtEl>
                                          <p:spTgt spid="604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421"/>
                                        </p:tgtEl>
                                        <p:attrNameLst>
                                          <p:attrName>style.visibility</p:attrName>
                                        </p:attrNameLst>
                                      </p:cBhvr>
                                      <p:to>
                                        <p:strVal val="visible"/>
                                      </p:to>
                                    </p:set>
                                    <p:animEffect transition="in" filter="wipe(left)">
                                      <p:cBhvr>
                                        <p:cTn id="22" dur="500"/>
                                        <p:tgtEl>
                                          <p:spTgt spid="60421"/>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60422"/>
                                        </p:tgtEl>
                                        <p:attrNameLst>
                                          <p:attrName>style.visibility</p:attrName>
                                        </p:attrNameLst>
                                      </p:cBhvr>
                                      <p:to>
                                        <p:strVal val="visible"/>
                                      </p:to>
                                    </p:set>
                                    <p:animEffect transition="in" filter="wipe(left)">
                                      <p:cBhvr>
                                        <p:cTn id="26" dur="500"/>
                                        <p:tgtEl>
                                          <p:spTgt spid="604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0423"/>
                                        </p:tgtEl>
                                        <p:attrNameLst>
                                          <p:attrName>style.visibility</p:attrName>
                                        </p:attrNameLst>
                                      </p:cBhvr>
                                      <p:to>
                                        <p:strVal val="visible"/>
                                      </p:to>
                                    </p:set>
                                    <p:animEffect transition="in" filter="wipe(left)">
                                      <p:cBhvr>
                                        <p:cTn id="31" dur="500"/>
                                        <p:tgtEl>
                                          <p:spTgt spid="60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381000" y="1066800"/>
            <a:ext cx="600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(2)</a:t>
            </a:r>
            <a:endParaRPr lang="en-US" altLang="zh-CN" sz="2400" b="0">
              <a:solidFill>
                <a:schemeClr val="accent2"/>
              </a:solidFill>
            </a:endParaRPr>
          </a:p>
        </p:txBody>
      </p:sp>
      <p:graphicFrame>
        <p:nvGraphicFramePr>
          <p:cNvPr id="62467" name="Object 3"/>
          <p:cNvGraphicFramePr>
            <a:graphicFrameLocks noChangeAspect="1"/>
          </p:cNvGraphicFramePr>
          <p:nvPr/>
        </p:nvGraphicFramePr>
        <p:xfrm>
          <a:off x="241300" y="1746250"/>
          <a:ext cx="5359400" cy="990600"/>
        </p:xfrm>
        <a:graphic>
          <a:graphicData uri="http://schemas.openxmlformats.org/presentationml/2006/ole">
            <mc:AlternateContent xmlns:mc="http://schemas.openxmlformats.org/markup-compatibility/2006">
              <mc:Choice xmlns:v="urn:schemas-microsoft-com:vml" Requires="v">
                <p:oleObj spid="_x0000_s47403" name="公式" r:id="rId1" imgW="6997700" imgH="1168400" progId="Equation.3">
                  <p:embed/>
                </p:oleObj>
              </mc:Choice>
              <mc:Fallback>
                <p:oleObj name="公式" r:id="rId1" imgW="6997700" imgH="1168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746250"/>
                        <a:ext cx="5359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68" name="Object 4"/>
          <p:cNvGraphicFramePr>
            <a:graphicFrameLocks noChangeAspect="1"/>
          </p:cNvGraphicFramePr>
          <p:nvPr/>
        </p:nvGraphicFramePr>
        <p:xfrm>
          <a:off x="412750" y="2813050"/>
          <a:ext cx="5602288" cy="990600"/>
        </p:xfrm>
        <a:graphic>
          <a:graphicData uri="http://schemas.openxmlformats.org/presentationml/2006/ole">
            <mc:AlternateContent xmlns:mc="http://schemas.openxmlformats.org/markup-compatibility/2006">
              <mc:Choice xmlns:v="urn:schemas-microsoft-com:vml" Requires="v">
                <p:oleObj spid="_x0000_s47404" name="公式" r:id="rId3" imgW="7315200" imgH="1168400" progId="Equation.3">
                  <p:embed/>
                </p:oleObj>
              </mc:Choice>
              <mc:Fallback>
                <p:oleObj name="公式" r:id="rId3" imgW="7315200" imgH="1168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2813050"/>
                        <a:ext cx="5602288"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69" name="Text Box 5"/>
          <p:cNvSpPr txBox="1">
            <a:spLocks noChangeArrowheads="1"/>
          </p:cNvSpPr>
          <p:nvPr/>
        </p:nvSpPr>
        <p:spPr bwMode="auto">
          <a:xfrm>
            <a:off x="304800" y="4191000"/>
            <a:ext cx="600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(3)</a:t>
            </a:r>
            <a:endParaRPr lang="en-US" altLang="zh-CN" sz="2400" b="0">
              <a:solidFill>
                <a:schemeClr val="accent2"/>
              </a:solidFill>
            </a:endParaRPr>
          </a:p>
        </p:txBody>
      </p:sp>
      <p:graphicFrame>
        <p:nvGraphicFramePr>
          <p:cNvPr id="62470" name="Object 6"/>
          <p:cNvGraphicFramePr>
            <a:graphicFrameLocks noChangeAspect="1"/>
          </p:cNvGraphicFramePr>
          <p:nvPr/>
        </p:nvGraphicFramePr>
        <p:xfrm>
          <a:off x="1920875" y="5254625"/>
          <a:ext cx="5080000" cy="1460500"/>
        </p:xfrm>
        <a:graphic>
          <a:graphicData uri="http://schemas.openxmlformats.org/presentationml/2006/ole">
            <mc:AlternateContent xmlns:mc="http://schemas.openxmlformats.org/markup-compatibility/2006">
              <mc:Choice xmlns:v="urn:schemas-microsoft-com:vml" Requires="v">
                <p:oleObj spid="_x0000_s47405" name="公式" r:id="rId5" imgW="6616700" imgH="1790700" progId="Equation.3">
                  <p:embed/>
                </p:oleObj>
              </mc:Choice>
              <mc:Fallback>
                <p:oleObj name="公式" r:id="rId5" imgW="6616700" imgH="1790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875" y="5254625"/>
                        <a:ext cx="5080000" cy="146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1" name="Text Box 7"/>
          <p:cNvSpPr txBox="1">
            <a:spLocks noChangeArrowheads="1"/>
          </p:cNvSpPr>
          <p:nvPr/>
        </p:nvSpPr>
        <p:spPr bwMode="auto">
          <a:xfrm>
            <a:off x="919163" y="4191000"/>
            <a:ext cx="80581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外球接地，外球内表面带电</a:t>
            </a:r>
            <a:r>
              <a:rPr lang="en-US" altLang="zh-CN" sz="2800">
                <a:solidFill>
                  <a:schemeClr val="accent2"/>
                </a:solidFill>
              </a:rPr>
              <a:t>-</a:t>
            </a:r>
            <a:r>
              <a:rPr lang="en-US" altLang="zh-CN" sz="2800" i="1">
                <a:solidFill>
                  <a:schemeClr val="accent2"/>
                </a:solidFill>
              </a:rPr>
              <a:t>q</a:t>
            </a:r>
            <a:r>
              <a:rPr lang="zh-CN" altLang="en-US" sz="2800">
                <a:solidFill>
                  <a:schemeClr val="accent2"/>
                </a:solidFill>
              </a:rPr>
              <a:t>，球壳外表面不带电</a:t>
            </a:r>
            <a:endParaRPr lang="en-US" altLang="zh-CN" sz="2800">
              <a:solidFill>
                <a:schemeClr val="accent2"/>
              </a:solidFill>
            </a:endParaRPr>
          </a:p>
          <a:p>
            <a:pPr eaLnBrk="1" hangingPunct="1">
              <a:spcBef>
                <a:spcPct val="0"/>
              </a:spcBef>
              <a:buFontTx/>
              <a:buNone/>
            </a:pPr>
            <a:r>
              <a:rPr lang="zh-CN" altLang="en-US" sz="2800">
                <a:solidFill>
                  <a:schemeClr val="accent2"/>
                </a:solidFill>
              </a:rPr>
              <a:t>想想为什么？</a:t>
            </a:r>
            <a:endParaRPr lang="en-US" altLang="zh-CN" sz="2800">
              <a:solidFill>
                <a:schemeClr val="accent2"/>
              </a:solidFill>
            </a:endParaRPr>
          </a:p>
        </p:txBody>
      </p:sp>
      <p:grpSp>
        <p:nvGrpSpPr>
          <p:cNvPr id="47112" name="Group 8"/>
          <p:cNvGrpSpPr/>
          <p:nvPr/>
        </p:nvGrpSpPr>
        <p:grpSpPr bwMode="auto">
          <a:xfrm>
            <a:off x="5562600" y="304800"/>
            <a:ext cx="3352800" cy="3352800"/>
            <a:chOff x="3456" y="2112"/>
            <a:chExt cx="2112" cy="2112"/>
          </a:xfrm>
        </p:grpSpPr>
        <p:sp>
          <p:nvSpPr>
            <p:cNvPr id="62473" name="Oval 9"/>
            <p:cNvSpPr>
              <a:spLocks noChangeArrowheads="1"/>
            </p:cNvSpPr>
            <p:nvPr/>
          </p:nvSpPr>
          <p:spPr bwMode="auto">
            <a:xfrm>
              <a:off x="3456" y="2112"/>
              <a:ext cx="2112" cy="2112"/>
            </a:xfrm>
            <a:prstGeom prst="ellipse">
              <a:avLst/>
            </a:prstGeom>
            <a:gradFill rotWithShape="0">
              <a:gsLst>
                <a:gs pos="0">
                  <a:schemeClr val="accent1"/>
                </a:gs>
                <a:gs pos="100000">
                  <a:schemeClr val="accent1">
                    <a:gamma/>
                    <a:shade val="95294"/>
                    <a:invGamma/>
                  </a:schemeClr>
                </a:gs>
              </a:gsLst>
              <a:path path="shape">
                <a:fillToRect l="50000" t="50000" r="50000" b="50000"/>
              </a:path>
            </a:gradFill>
            <a:ln w="28575">
              <a:solidFill>
                <a:schemeClr val="accent2"/>
              </a:solidFill>
              <a:round/>
            </a:ln>
            <a:effectLst/>
          </p:spPr>
          <p:txBody>
            <a:bodyPr wrap="none" anchor="ctr"/>
            <a:lstStyle/>
            <a:p>
              <a:pPr eaLnBrk="1" hangingPunct="1">
                <a:defRPr/>
              </a:pPr>
              <a:endParaRPr lang="en-US"/>
            </a:p>
          </p:txBody>
        </p:sp>
        <p:sp>
          <p:nvSpPr>
            <p:cNvPr id="47115" name="Oval 10" descr="Dark downward diagonal"/>
            <p:cNvSpPr>
              <a:spLocks noChangeArrowheads="1"/>
            </p:cNvSpPr>
            <p:nvPr/>
          </p:nvSpPr>
          <p:spPr bwMode="auto">
            <a:xfrm>
              <a:off x="3648" y="2304"/>
              <a:ext cx="1728" cy="1728"/>
            </a:xfrm>
            <a:prstGeom prst="ellipse">
              <a:avLst/>
            </a:prstGeom>
            <a:pattFill prst="dkDnDiag">
              <a:fgClr>
                <a:srgbClr val="FF9900"/>
              </a:fgClr>
              <a:bgClr>
                <a:srgbClr val="FFFFFF"/>
              </a:bgClr>
            </a:patt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7116" name="Oval 11"/>
            <p:cNvSpPr>
              <a:spLocks noChangeArrowheads="1"/>
            </p:cNvSpPr>
            <p:nvPr/>
          </p:nvSpPr>
          <p:spPr bwMode="auto">
            <a:xfrm>
              <a:off x="3840" y="2496"/>
              <a:ext cx="1344" cy="1344"/>
            </a:xfrm>
            <a:prstGeom prst="ellipse">
              <a:avLst/>
            </a:prstGeom>
            <a:solidFill>
              <a:srgbClr val="FFFFD7"/>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7117" name="Oval 12"/>
            <p:cNvSpPr>
              <a:spLocks noChangeArrowheads="1"/>
            </p:cNvSpPr>
            <p:nvPr/>
          </p:nvSpPr>
          <p:spPr bwMode="auto">
            <a:xfrm>
              <a:off x="4128" y="2784"/>
              <a:ext cx="768" cy="768"/>
            </a:xfrm>
            <a:prstGeom prst="ellipse">
              <a:avLst/>
            </a:prstGeom>
            <a:gradFill rotWithShape="0">
              <a:gsLst>
                <a:gs pos="0">
                  <a:srgbClr val="FF9900"/>
                </a:gs>
                <a:gs pos="100000">
                  <a:srgbClr val="C27400"/>
                </a:gs>
              </a:gsLst>
              <a:path path="shape">
                <a:fillToRect l="50000" t="50000" r="50000" b="50000"/>
              </a:path>
            </a:gra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7118" name="Line 13"/>
            <p:cNvSpPr>
              <a:spLocks noChangeShapeType="1"/>
            </p:cNvSpPr>
            <p:nvPr/>
          </p:nvSpPr>
          <p:spPr bwMode="auto">
            <a:xfrm flipV="1">
              <a:off x="4512" y="3024"/>
              <a:ext cx="336" cy="192"/>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9" name="Line 14"/>
            <p:cNvSpPr>
              <a:spLocks noChangeShapeType="1"/>
            </p:cNvSpPr>
            <p:nvPr/>
          </p:nvSpPr>
          <p:spPr bwMode="auto">
            <a:xfrm>
              <a:off x="4512" y="3216"/>
              <a:ext cx="576" cy="288"/>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0" name="Line 15"/>
            <p:cNvSpPr>
              <a:spLocks noChangeShapeType="1"/>
            </p:cNvSpPr>
            <p:nvPr/>
          </p:nvSpPr>
          <p:spPr bwMode="auto">
            <a:xfrm>
              <a:off x="4512" y="3216"/>
              <a:ext cx="336" cy="72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1" name="Line 16"/>
            <p:cNvSpPr>
              <a:spLocks noChangeShapeType="1"/>
            </p:cNvSpPr>
            <p:nvPr/>
          </p:nvSpPr>
          <p:spPr bwMode="auto">
            <a:xfrm flipH="1">
              <a:off x="3792" y="3216"/>
              <a:ext cx="720" cy="72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2" name="Text Box 17"/>
            <p:cNvSpPr txBox="1">
              <a:spLocks noChangeArrowheads="1"/>
            </p:cNvSpPr>
            <p:nvPr/>
          </p:nvSpPr>
          <p:spPr bwMode="auto">
            <a:xfrm>
              <a:off x="4416" y="283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1</a:t>
              </a:r>
              <a:endParaRPr lang="en-US" altLang="zh-CN" sz="2400">
                <a:solidFill>
                  <a:schemeClr val="accent2"/>
                </a:solidFill>
              </a:endParaRPr>
            </a:p>
          </p:txBody>
        </p:sp>
        <p:sp>
          <p:nvSpPr>
            <p:cNvPr id="47123" name="Text Box 18"/>
            <p:cNvSpPr txBox="1">
              <a:spLocks noChangeArrowheads="1"/>
            </p:cNvSpPr>
            <p:nvPr/>
          </p:nvSpPr>
          <p:spPr bwMode="auto">
            <a:xfrm>
              <a:off x="4865" y="31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2</a:t>
              </a:r>
              <a:endParaRPr lang="en-US" altLang="zh-CN" sz="2400">
                <a:solidFill>
                  <a:schemeClr val="accent2"/>
                </a:solidFill>
              </a:endParaRPr>
            </a:p>
          </p:txBody>
        </p:sp>
        <p:sp>
          <p:nvSpPr>
            <p:cNvPr id="47124" name="Text Box 19"/>
            <p:cNvSpPr txBox="1">
              <a:spLocks noChangeArrowheads="1"/>
            </p:cNvSpPr>
            <p:nvPr/>
          </p:nvSpPr>
          <p:spPr bwMode="auto">
            <a:xfrm>
              <a:off x="4464" y="355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3</a:t>
              </a:r>
              <a:endParaRPr lang="en-US" altLang="zh-CN" sz="2400">
                <a:solidFill>
                  <a:schemeClr val="accent2"/>
                </a:solidFill>
              </a:endParaRPr>
            </a:p>
          </p:txBody>
        </p:sp>
        <p:sp>
          <p:nvSpPr>
            <p:cNvPr id="47125" name="Text Box 20"/>
            <p:cNvSpPr txBox="1">
              <a:spLocks noChangeArrowheads="1"/>
            </p:cNvSpPr>
            <p:nvPr/>
          </p:nvSpPr>
          <p:spPr bwMode="auto">
            <a:xfrm>
              <a:off x="3936" y="326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4</a:t>
              </a:r>
              <a:endParaRPr lang="en-US" altLang="zh-CN" sz="2400">
                <a:solidFill>
                  <a:schemeClr val="accent2"/>
                </a:solidFill>
              </a:endParaRPr>
            </a:p>
          </p:txBody>
        </p:sp>
        <p:graphicFrame>
          <p:nvGraphicFramePr>
            <p:cNvPr id="47126" name="Object 21"/>
            <p:cNvGraphicFramePr>
              <a:graphicFrameLocks noChangeAspect="1"/>
            </p:cNvGraphicFramePr>
            <p:nvPr/>
          </p:nvGraphicFramePr>
          <p:xfrm>
            <a:off x="3673" y="2784"/>
            <a:ext cx="215" cy="296"/>
          </p:xfrm>
          <a:graphic>
            <a:graphicData uri="http://schemas.openxmlformats.org/presentationml/2006/ole">
              <mc:AlternateContent xmlns:mc="http://schemas.openxmlformats.org/markup-compatibility/2006">
                <mc:Choice xmlns:v="urn:schemas-microsoft-com:vml" Requires="v">
                  <p:oleObj spid="_x0000_s47406" name="公式" r:id="rId7" imgW="292100" imgH="457200" progId="Equation.3">
                    <p:embed/>
                  </p:oleObj>
                </mc:Choice>
                <mc:Fallback>
                  <p:oleObj name="公式" r:id="rId7" imgW="292100" imgH="4572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3" y="2784"/>
                          <a:ext cx="21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7113"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(44)</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wipe(left)">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wipe(left)">
                                      <p:cBhvr>
                                        <p:cTn id="12" dur="500"/>
                                        <p:tgtEl>
                                          <p:spTgt spid="624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2468"/>
                                        </p:tgtEl>
                                        <p:attrNameLst>
                                          <p:attrName>style.visibility</p:attrName>
                                        </p:attrNameLst>
                                      </p:cBhvr>
                                      <p:to>
                                        <p:strVal val="visible"/>
                                      </p:to>
                                    </p:set>
                                    <p:animEffect transition="in" filter="wipe(left)">
                                      <p:cBhvr>
                                        <p:cTn id="17" dur="500"/>
                                        <p:tgtEl>
                                          <p:spTgt spid="62468"/>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62469"/>
                                        </p:tgtEl>
                                        <p:attrNameLst>
                                          <p:attrName>style.visibility</p:attrName>
                                        </p:attrNameLst>
                                      </p:cBhvr>
                                      <p:to>
                                        <p:strVal val="visible"/>
                                      </p:to>
                                    </p:set>
                                    <p:animEffect transition="in" filter="wipe(up)">
                                      <p:cBhvr>
                                        <p:cTn id="21" dur="500"/>
                                        <p:tgtEl>
                                          <p:spTgt spid="6246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2471"/>
                                        </p:tgtEl>
                                        <p:attrNameLst>
                                          <p:attrName>style.visibility</p:attrName>
                                        </p:attrNameLst>
                                      </p:cBhvr>
                                      <p:to>
                                        <p:strVal val="visible"/>
                                      </p:to>
                                    </p:set>
                                    <p:animEffect transition="in" filter="wipe(left)">
                                      <p:cBhvr>
                                        <p:cTn id="26" dur="500"/>
                                        <p:tgtEl>
                                          <p:spTgt spid="6247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2470"/>
                                        </p:tgtEl>
                                        <p:attrNameLst>
                                          <p:attrName>style.visibility</p:attrName>
                                        </p:attrNameLst>
                                      </p:cBhvr>
                                      <p:to>
                                        <p:strVal val="visible"/>
                                      </p:to>
                                    </p:set>
                                    <p:animEffect transition="in" filter="wipe(left)">
                                      <p:cBhvr>
                                        <p:cTn id="31" dur="500"/>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69" grpId="0" autoUpdateAnimBg="0"/>
      <p:bldP spid="62471"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p:cNvGraphicFramePr>
            <a:graphicFrameLocks noChangeAspect="1"/>
          </p:cNvGraphicFramePr>
          <p:nvPr/>
        </p:nvGraphicFramePr>
        <p:xfrm>
          <a:off x="3232150" y="2432050"/>
          <a:ext cx="1397000" cy="990600"/>
        </p:xfrm>
        <a:graphic>
          <a:graphicData uri="http://schemas.openxmlformats.org/presentationml/2006/ole">
            <mc:AlternateContent xmlns:mc="http://schemas.openxmlformats.org/markup-compatibility/2006">
              <mc:Choice xmlns:v="urn:schemas-microsoft-com:vml" Requires="v">
                <p:oleObj spid="_x0000_s49804" name="Equation" r:id="rId1" imgW="1714500" imgH="1168400" progId="Equation.3">
                  <p:embed/>
                </p:oleObj>
              </mc:Choice>
              <mc:Fallback>
                <p:oleObj name="Equation" r:id="rId1" imgW="1714500" imgH="11684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2432050"/>
                        <a:ext cx="13970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5" name="Text Box 3"/>
          <p:cNvSpPr txBox="1">
            <a:spLocks noChangeArrowheads="1"/>
          </p:cNvSpPr>
          <p:nvPr/>
        </p:nvSpPr>
        <p:spPr bwMode="auto">
          <a:xfrm>
            <a:off x="457200" y="304800"/>
            <a:ext cx="8185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例</a:t>
            </a:r>
            <a:r>
              <a:rPr lang="en-US" altLang="zh-CN" sz="2800">
                <a:solidFill>
                  <a:schemeClr val="accent2"/>
                </a:solidFill>
              </a:rPr>
              <a:t>3</a:t>
            </a:r>
            <a:r>
              <a:rPr lang="zh-CN" altLang="en-US" sz="2800">
                <a:solidFill>
                  <a:schemeClr val="accent2"/>
                </a:solidFill>
              </a:rPr>
              <a:t>：如图所示，求该电容器的电容。若把电介质板换成尺寸相同的金属板，结果又如何。</a:t>
            </a:r>
            <a:endParaRPr lang="zh-CN" altLang="en-US" sz="2800">
              <a:solidFill>
                <a:schemeClr val="accent2"/>
              </a:solidFill>
            </a:endParaRPr>
          </a:p>
        </p:txBody>
      </p:sp>
      <p:graphicFrame>
        <p:nvGraphicFramePr>
          <p:cNvPr id="64516" name="Object 4"/>
          <p:cNvGraphicFramePr>
            <a:graphicFrameLocks noChangeAspect="1"/>
          </p:cNvGraphicFramePr>
          <p:nvPr/>
        </p:nvGraphicFramePr>
        <p:xfrm>
          <a:off x="330200" y="3803650"/>
          <a:ext cx="6034088" cy="990600"/>
        </p:xfrm>
        <a:graphic>
          <a:graphicData uri="http://schemas.openxmlformats.org/presentationml/2006/ole">
            <mc:AlternateContent xmlns:mc="http://schemas.openxmlformats.org/markup-compatibility/2006">
              <mc:Choice xmlns:v="urn:schemas-microsoft-com:vml" Requires="v">
                <p:oleObj spid="_x0000_s49805" name="公式" r:id="rId3" imgW="7886700" imgH="1168400" progId="Equation.3">
                  <p:embed/>
                </p:oleObj>
              </mc:Choice>
              <mc:Fallback>
                <p:oleObj name="公式" r:id="rId3" imgW="7886700" imgH="1168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 y="3803650"/>
                        <a:ext cx="6034088"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17" name="Object 5"/>
          <p:cNvGraphicFramePr>
            <a:graphicFrameLocks noChangeAspect="1"/>
          </p:cNvGraphicFramePr>
          <p:nvPr/>
        </p:nvGraphicFramePr>
        <p:xfrm>
          <a:off x="3321050" y="1593850"/>
          <a:ext cx="1092200" cy="990600"/>
        </p:xfrm>
        <a:graphic>
          <a:graphicData uri="http://schemas.openxmlformats.org/presentationml/2006/ole">
            <mc:AlternateContent xmlns:mc="http://schemas.openxmlformats.org/markup-compatibility/2006">
              <mc:Choice xmlns:v="urn:schemas-microsoft-com:vml" Requires="v">
                <p:oleObj spid="_x0000_s49806" name="Equation" r:id="rId5" imgW="1308100" imgH="1168400" progId="Equation.3">
                  <p:embed/>
                </p:oleObj>
              </mc:Choice>
              <mc:Fallback>
                <p:oleObj name="Equation" r:id="rId5" imgW="1308100" imgH="1168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1050" y="1593850"/>
                        <a:ext cx="1092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18" name="Object 6"/>
          <p:cNvGraphicFramePr>
            <a:graphicFrameLocks noChangeAspect="1"/>
          </p:cNvGraphicFramePr>
          <p:nvPr/>
        </p:nvGraphicFramePr>
        <p:xfrm>
          <a:off x="1873250" y="4800600"/>
          <a:ext cx="3327400" cy="977900"/>
        </p:xfrm>
        <a:graphic>
          <a:graphicData uri="http://schemas.openxmlformats.org/presentationml/2006/ole">
            <mc:AlternateContent xmlns:mc="http://schemas.openxmlformats.org/markup-compatibility/2006">
              <mc:Choice xmlns:v="urn:schemas-microsoft-com:vml" Requires="v">
                <p:oleObj spid="_x0000_s49807" name="公式" r:id="rId7" imgW="4279900" imgH="1155700" progId="Equation.3">
                  <p:embed/>
                </p:oleObj>
              </mc:Choice>
              <mc:Fallback>
                <p:oleObj name="公式" r:id="rId7" imgW="4279900" imgH="11557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3250" y="4800600"/>
                        <a:ext cx="33274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p:nvPr/>
        </p:nvGrpSpPr>
        <p:grpSpPr bwMode="auto">
          <a:xfrm>
            <a:off x="2484438" y="5949950"/>
            <a:ext cx="1943100" cy="519113"/>
            <a:chOff x="1576" y="3744"/>
            <a:chExt cx="1016" cy="327"/>
          </a:xfrm>
        </p:grpSpPr>
        <p:sp>
          <p:nvSpPr>
            <p:cNvPr id="49181" name="Text Box 8"/>
            <p:cNvSpPr txBox="1">
              <a:spLocks noChangeArrowheads="1"/>
            </p:cNvSpPr>
            <p:nvPr/>
          </p:nvSpPr>
          <p:spPr bwMode="auto">
            <a:xfrm>
              <a:off x="2064" y="374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时，</a:t>
              </a:r>
              <a:endParaRPr lang="zh-CN" altLang="en-US" sz="2800">
                <a:solidFill>
                  <a:schemeClr val="accent2"/>
                </a:solidFill>
              </a:endParaRPr>
            </a:p>
          </p:txBody>
        </p:sp>
        <p:graphicFrame>
          <p:nvGraphicFramePr>
            <p:cNvPr id="49182" name="Object 9"/>
            <p:cNvGraphicFramePr>
              <a:graphicFrameLocks noChangeAspect="1"/>
            </p:cNvGraphicFramePr>
            <p:nvPr/>
          </p:nvGraphicFramePr>
          <p:xfrm>
            <a:off x="1576" y="3803"/>
            <a:ext cx="496" cy="208"/>
          </p:xfrm>
          <a:graphic>
            <a:graphicData uri="http://schemas.openxmlformats.org/presentationml/2006/ole">
              <mc:AlternateContent xmlns:mc="http://schemas.openxmlformats.org/markup-compatibility/2006">
                <mc:Choice xmlns:v="urn:schemas-microsoft-com:vml" Requires="v">
                  <p:oleObj spid="_x0000_s49808" name="Equation" r:id="rId9" imgW="901700" imgH="292100" progId="Equation.3">
                    <p:embed/>
                  </p:oleObj>
                </mc:Choice>
                <mc:Fallback>
                  <p:oleObj name="Equation" r:id="rId9" imgW="901700" imgH="2921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6" y="3803"/>
                          <a:ext cx="49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4522" name="Object 10"/>
          <p:cNvGraphicFramePr>
            <a:graphicFrameLocks noChangeAspect="1"/>
          </p:cNvGraphicFramePr>
          <p:nvPr/>
        </p:nvGraphicFramePr>
        <p:xfrm>
          <a:off x="5130800" y="5715000"/>
          <a:ext cx="1612900" cy="889000"/>
        </p:xfrm>
        <a:graphic>
          <a:graphicData uri="http://schemas.openxmlformats.org/presentationml/2006/ole">
            <mc:AlternateContent xmlns:mc="http://schemas.openxmlformats.org/markup-compatibility/2006">
              <mc:Choice xmlns:v="urn:schemas-microsoft-com:vml" Requires="v">
                <p:oleObj spid="_x0000_s49809" name="公式" r:id="rId11" imgW="1993900" imgH="1028700" progId="Equation.3">
                  <p:embed/>
                </p:oleObj>
              </mc:Choice>
              <mc:Fallback>
                <p:oleObj name="公式" r:id="rId11" imgW="1993900" imgH="10287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30800" y="5715000"/>
                        <a:ext cx="16129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3" name="Text Box 11"/>
          <p:cNvSpPr txBox="1">
            <a:spLocks noChangeArrowheads="1"/>
          </p:cNvSpPr>
          <p:nvPr/>
        </p:nvSpPr>
        <p:spPr bwMode="auto">
          <a:xfrm>
            <a:off x="609600" y="1676400"/>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解：在缝中</a:t>
            </a:r>
            <a:endParaRPr lang="zh-CN" altLang="en-US" sz="2400" b="0">
              <a:solidFill>
                <a:schemeClr val="accent2"/>
              </a:solidFill>
            </a:endParaRPr>
          </a:p>
        </p:txBody>
      </p:sp>
      <p:sp>
        <p:nvSpPr>
          <p:cNvPr id="64524" name="Text Box 12"/>
          <p:cNvSpPr txBox="1">
            <a:spLocks noChangeArrowheads="1"/>
          </p:cNvSpPr>
          <p:nvPr/>
        </p:nvSpPr>
        <p:spPr bwMode="auto">
          <a:xfrm>
            <a:off x="1066800" y="2590800"/>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在电介质中</a:t>
            </a:r>
            <a:endParaRPr lang="zh-CN" altLang="en-US" sz="2400" b="0">
              <a:solidFill>
                <a:schemeClr val="accent2"/>
              </a:solidFill>
            </a:endParaRPr>
          </a:p>
        </p:txBody>
      </p:sp>
      <p:sp>
        <p:nvSpPr>
          <p:cNvPr id="64525" name="Text Box 13"/>
          <p:cNvSpPr txBox="1">
            <a:spLocks noChangeArrowheads="1"/>
          </p:cNvSpPr>
          <p:nvPr/>
        </p:nvSpPr>
        <p:spPr bwMode="auto">
          <a:xfrm>
            <a:off x="1050925" y="3321050"/>
            <a:ext cx="2327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两板电势差：</a:t>
            </a:r>
            <a:endParaRPr lang="zh-CN" altLang="en-US" sz="2800" b="0">
              <a:solidFill>
                <a:schemeClr val="accent2"/>
              </a:solidFill>
            </a:endParaRPr>
          </a:p>
        </p:txBody>
      </p:sp>
      <p:sp>
        <p:nvSpPr>
          <p:cNvPr id="64526" name="Rectangle 14"/>
          <p:cNvSpPr>
            <a:spLocks noChangeArrowheads="1"/>
          </p:cNvSpPr>
          <p:nvPr/>
        </p:nvSpPr>
        <p:spPr bwMode="auto">
          <a:xfrm>
            <a:off x="0" y="12954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3" name="Group 15"/>
          <p:cNvGrpSpPr/>
          <p:nvPr/>
        </p:nvGrpSpPr>
        <p:grpSpPr bwMode="auto">
          <a:xfrm>
            <a:off x="6080125" y="1447800"/>
            <a:ext cx="3063875" cy="3276600"/>
            <a:chOff x="3830" y="912"/>
            <a:chExt cx="1930" cy="2064"/>
          </a:xfrm>
        </p:grpSpPr>
        <p:sp>
          <p:nvSpPr>
            <p:cNvPr id="49167" name="Rectangle 16"/>
            <p:cNvSpPr>
              <a:spLocks noChangeArrowheads="1"/>
            </p:cNvSpPr>
            <p:nvPr/>
          </p:nvSpPr>
          <p:spPr bwMode="auto">
            <a:xfrm>
              <a:off x="5209" y="1062"/>
              <a:ext cx="309" cy="1578"/>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9168" name="Rectangle 17"/>
            <p:cNvSpPr>
              <a:spLocks noChangeArrowheads="1"/>
            </p:cNvSpPr>
            <p:nvPr/>
          </p:nvSpPr>
          <p:spPr bwMode="auto">
            <a:xfrm>
              <a:off x="4084" y="1063"/>
              <a:ext cx="309" cy="1577"/>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9169" name="Rectangle 18" descr="Dark upward diagonal"/>
            <p:cNvSpPr>
              <a:spLocks noChangeArrowheads="1"/>
            </p:cNvSpPr>
            <p:nvPr/>
          </p:nvSpPr>
          <p:spPr bwMode="auto">
            <a:xfrm>
              <a:off x="4633" y="1056"/>
              <a:ext cx="336" cy="1584"/>
            </a:xfrm>
            <a:prstGeom prst="rect">
              <a:avLst/>
            </a:prstGeom>
            <a:pattFill prst="dkUpDiag">
              <a:fgClr>
                <a:srgbClr val="FF9900"/>
              </a:fgClr>
              <a:bgClr>
                <a:srgbClr val="FFFFFF"/>
              </a:bgClr>
            </a:patt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400" b="0"/>
            </a:p>
          </p:txBody>
        </p:sp>
        <p:sp>
          <p:nvSpPr>
            <p:cNvPr id="49170" name="Line 19"/>
            <p:cNvSpPr>
              <a:spLocks noChangeShapeType="1"/>
            </p:cNvSpPr>
            <p:nvPr/>
          </p:nvSpPr>
          <p:spPr bwMode="auto">
            <a:xfrm>
              <a:off x="4633" y="1968"/>
              <a:ext cx="336" cy="0"/>
            </a:xfrm>
            <a:prstGeom prst="line">
              <a:avLst/>
            </a:prstGeom>
            <a:noFill/>
            <a:ln w="2857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1" name="Text Box 20"/>
            <p:cNvSpPr txBox="1">
              <a:spLocks noChangeArrowheads="1"/>
            </p:cNvSpPr>
            <p:nvPr/>
          </p:nvSpPr>
          <p:spPr bwMode="auto">
            <a:xfrm>
              <a:off x="4671" y="168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endParaRPr lang="en-US" altLang="zh-CN" sz="2400" b="0" i="1">
                <a:solidFill>
                  <a:schemeClr val="accent2"/>
                </a:solidFill>
              </a:endParaRPr>
            </a:p>
          </p:txBody>
        </p:sp>
        <p:graphicFrame>
          <p:nvGraphicFramePr>
            <p:cNvPr id="49172" name="Object 21"/>
            <p:cNvGraphicFramePr>
              <a:graphicFrameLocks noChangeAspect="1"/>
            </p:cNvGraphicFramePr>
            <p:nvPr/>
          </p:nvGraphicFramePr>
          <p:xfrm>
            <a:off x="4704" y="2112"/>
            <a:ext cx="245" cy="338"/>
          </p:xfrm>
          <a:graphic>
            <a:graphicData uri="http://schemas.openxmlformats.org/presentationml/2006/ole">
              <mc:AlternateContent xmlns:mc="http://schemas.openxmlformats.org/markup-compatibility/2006">
                <mc:Choice xmlns:v="urn:schemas-microsoft-com:vml" Requires="v">
                  <p:oleObj spid="_x0000_s49810" name="公式" r:id="rId13" imgW="292100" imgH="457200" progId="Equation.3">
                    <p:embed/>
                  </p:oleObj>
                </mc:Choice>
                <mc:Fallback>
                  <p:oleObj name="公式" r:id="rId13" imgW="292100" imgH="457200" progId="Equation.3">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4" y="2112"/>
                          <a:ext cx="24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73" name="Line 22"/>
            <p:cNvSpPr>
              <a:spLocks noChangeShapeType="1"/>
            </p:cNvSpPr>
            <p:nvPr/>
          </p:nvSpPr>
          <p:spPr bwMode="auto">
            <a:xfrm>
              <a:off x="4393" y="2640"/>
              <a:ext cx="0" cy="28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4" name="Line 23"/>
            <p:cNvSpPr>
              <a:spLocks noChangeShapeType="1"/>
            </p:cNvSpPr>
            <p:nvPr/>
          </p:nvSpPr>
          <p:spPr bwMode="auto">
            <a:xfrm>
              <a:off x="5209" y="2640"/>
              <a:ext cx="0" cy="33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5" name="Freeform 24"/>
            <p:cNvSpPr/>
            <p:nvPr/>
          </p:nvSpPr>
          <p:spPr bwMode="auto">
            <a:xfrm>
              <a:off x="4389" y="2877"/>
              <a:ext cx="822" cy="3"/>
            </a:xfrm>
            <a:custGeom>
              <a:avLst/>
              <a:gdLst>
                <a:gd name="T0" fmla="*/ 0 w 822"/>
                <a:gd name="T1" fmla="*/ 3 h 3"/>
                <a:gd name="T2" fmla="*/ 822 w 822"/>
                <a:gd name="T3" fmla="*/ 0 h 3"/>
                <a:gd name="T4" fmla="*/ 0 60000 65536"/>
                <a:gd name="T5" fmla="*/ 0 60000 65536"/>
                <a:gd name="T6" fmla="*/ 0 w 822"/>
                <a:gd name="T7" fmla="*/ 0 h 3"/>
                <a:gd name="T8" fmla="*/ 822 w 822"/>
                <a:gd name="T9" fmla="*/ 3 h 3"/>
              </a:gdLst>
              <a:ahLst/>
              <a:cxnLst>
                <a:cxn ang="T4">
                  <a:pos x="T0" y="T1"/>
                </a:cxn>
                <a:cxn ang="T5">
                  <a:pos x="T2" y="T3"/>
                </a:cxn>
              </a:cxnLst>
              <a:rect l="T6" t="T7" r="T8" b="T9"/>
              <a:pathLst>
                <a:path w="822" h="3">
                  <a:moveTo>
                    <a:pt x="0" y="3"/>
                  </a:moveTo>
                  <a:lnTo>
                    <a:pt x="822" y="0"/>
                  </a:lnTo>
                </a:path>
              </a:pathLst>
            </a:custGeom>
            <a:noFill/>
            <a:ln w="28575">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176" name="Text Box 25"/>
            <p:cNvSpPr txBox="1">
              <a:spLocks noChangeArrowheads="1"/>
            </p:cNvSpPr>
            <p:nvPr/>
          </p:nvSpPr>
          <p:spPr bwMode="auto">
            <a:xfrm>
              <a:off x="4646" y="2618"/>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l</a:t>
              </a:r>
              <a:endParaRPr lang="en-US" altLang="zh-CN" sz="2400" b="0" i="1">
                <a:solidFill>
                  <a:schemeClr val="accent2"/>
                </a:solidFill>
              </a:endParaRPr>
            </a:p>
          </p:txBody>
        </p:sp>
        <p:graphicFrame>
          <p:nvGraphicFramePr>
            <p:cNvPr id="49177" name="Object 26"/>
            <p:cNvGraphicFramePr>
              <a:graphicFrameLocks noChangeAspect="1"/>
            </p:cNvGraphicFramePr>
            <p:nvPr/>
          </p:nvGraphicFramePr>
          <p:xfrm>
            <a:off x="5184" y="912"/>
            <a:ext cx="414" cy="156"/>
          </p:xfrm>
          <a:graphic>
            <a:graphicData uri="http://schemas.openxmlformats.org/presentationml/2006/ole">
              <mc:AlternateContent xmlns:mc="http://schemas.openxmlformats.org/markup-compatibility/2006">
                <mc:Choice xmlns:v="urn:schemas-microsoft-com:vml" Requires="v">
                  <p:oleObj spid="_x0000_s49811" name="Equation" r:id="rId15" imgW="622300" imgH="165100" progId="Equation.3">
                    <p:embed/>
                  </p:oleObj>
                </mc:Choice>
                <mc:Fallback>
                  <p:oleObj name="Equation" r:id="rId15" imgW="622300" imgH="165100" progId="Equation.3">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84" y="912"/>
                          <a:ext cx="414" cy="1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8" name="Object 27"/>
            <p:cNvGraphicFramePr>
              <a:graphicFrameLocks noChangeAspect="1"/>
            </p:cNvGraphicFramePr>
            <p:nvPr/>
          </p:nvGraphicFramePr>
          <p:xfrm>
            <a:off x="4172" y="912"/>
            <a:ext cx="200" cy="170"/>
          </p:xfrm>
          <a:graphic>
            <a:graphicData uri="http://schemas.openxmlformats.org/presentationml/2006/ole">
              <mc:AlternateContent xmlns:mc="http://schemas.openxmlformats.org/markup-compatibility/2006">
                <mc:Choice xmlns:v="urn:schemas-microsoft-com:vml" Requires="v">
                  <p:oleObj spid="_x0000_s49812" name="Equation" r:id="rId17" imgW="254000" imgH="165100" progId="Equation.3">
                    <p:embed/>
                  </p:oleObj>
                </mc:Choice>
                <mc:Fallback>
                  <p:oleObj name="Equation" r:id="rId17" imgW="254000" imgH="165100" progId="Equation.3">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72" y="912"/>
                          <a:ext cx="200"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79" name="Text Box 28"/>
            <p:cNvSpPr txBox="1">
              <a:spLocks noChangeArrowheads="1"/>
            </p:cNvSpPr>
            <p:nvPr/>
          </p:nvSpPr>
          <p:spPr bwMode="auto">
            <a:xfrm>
              <a:off x="3830" y="1578"/>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S</a:t>
              </a:r>
              <a:endParaRPr lang="en-US" altLang="zh-CN" sz="2800" i="1">
                <a:solidFill>
                  <a:schemeClr val="accent2"/>
                </a:solidFill>
              </a:endParaRPr>
            </a:p>
          </p:txBody>
        </p:sp>
        <p:sp>
          <p:nvSpPr>
            <p:cNvPr id="49180" name="Text Box 29"/>
            <p:cNvSpPr txBox="1">
              <a:spLocks noChangeArrowheads="1"/>
            </p:cNvSpPr>
            <p:nvPr/>
          </p:nvSpPr>
          <p:spPr bwMode="auto">
            <a:xfrm>
              <a:off x="5519" y="15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S</a:t>
              </a:r>
              <a:endParaRPr lang="en-US" altLang="zh-CN" sz="2800" i="1">
                <a:solidFill>
                  <a:schemeClr val="accent2"/>
                </a:solidFill>
              </a:endParaRPr>
            </a:p>
          </p:txBody>
        </p:sp>
      </p:grpSp>
      <p:sp>
        <p:nvSpPr>
          <p:cNvPr id="49166"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(45)</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4515"/>
                                        </p:tgtEl>
                                        <p:attrNameLst>
                                          <p:attrName>style.visibility</p:attrName>
                                        </p:attrNameLst>
                                      </p:cBhvr>
                                      <p:to>
                                        <p:strVal val="visible"/>
                                      </p:to>
                                    </p:set>
                                    <p:anim calcmode="lin" valueType="num">
                                      <p:cBhvr additive="base">
                                        <p:cTn id="7" dur="500" fill="hold"/>
                                        <p:tgtEl>
                                          <p:spTgt spid="64515"/>
                                        </p:tgtEl>
                                        <p:attrNameLst>
                                          <p:attrName>ppt_x</p:attrName>
                                        </p:attrNameLst>
                                      </p:cBhvr>
                                      <p:tavLst>
                                        <p:tav tm="0">
                                          <p:val>
                                            <p:strVal val="1+#ppt_w/2"/>
                                          </p:val>
                                        </p:tav>
                                        <p:tav tm="100000">
                                          <p:val>
                                            <p:strVal val="#ppt_x"/>
                                          </p:val>
                                        </p:tav>
                                      </p:tavLst>
                                    </p:anim>
                                    <p:anim calcmode="lin" valueType="num">
                                      <p:cBhvr additive="base">
                                        <p:cTn id="8" dur="500" fill="hold"/>
                                        <p:tgtEl>
                                          <p:spTgt spid="645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64526"/>
                                        </p:tgtEl>
                                        <p:attrNameLst>
                                          <p:attrName>style.visibility</p:attrName>
                                        </p:attrNameLst>
                                      </p:cBhvr>
                                      <p:to>
                                        <p:strVal val="visible"/>
                                      </p:to>
                                    </p:set>
                                    <p:animEffect transition="in" filter="strips(upRight)">
                                      <p:cBhvr>
                                        <p:cTn id="12" dur="500"/>
                                        <p:tgtEl>
                                          <p:spTgt spid="64526"/>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523"/>
                                        </p:tgtEl>
                                        <p:attrNameLst>
                                          <p:attrName>style.visibility</p:attrName>
                                        </p:attrNameLst>
                                      </p:cBhvr>
                                      <p:to>
                                        <p:strVal val="visible"/>
                                      </p:to>
                                    </p:set>
                                    <p:animEffect transition="in" filter="wipe(left)">
                                      <p:cBhvr>
                                        <p:cTn id="22" dur="500"/>
                                        <p:tgtEl>
                                          <p:spTgt spid="645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4517"/>
                                        </p:tgtEl>
                                        <p:attrNameLst>
                                          <p:attrName>style.visibility</p:attrName>
                                        </p:attrNameLst>
                                      </p:cBhvr>
                                      <p:to>
                                        <p:strVal val="visible"/>
                                      </p:to>
                                    </p:set>
                                    <p:animEffect transition="in" filter="wipe(left)">
                                      <p:cBhvr>
                                        <p:cTn id="27" dur="500"/>
                                        <p:tgtEl>
                                          <p:spTgt spid="645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524"/>
                                        </p:tgtEl>
                                        <p:attrNameLst>
                                          <p:attrName>style.visibility</p:attrName>
                                        </p:attrNameLst>
                                      </p:cBhvr>
                                      <p:to>
                                        <p:strVal val="visible"/>
                                      </p:to>
                                    </p:set>
                                    <p:animEffect transition="in" filter="wipe(left)">
                                      <p:cBhvr>
                                        <p:cTn id="32" dur="500"/>
                                        <p:tgtEl>
                                          <p:spTgt spid="645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4514"/>
                                        </p:tgtEl>
                                        <p:attrNameLst>
                                          <p:attrName>style.visibility</p:attrName>
                                        </p:attrNameLst>
                                      </p:cBhvr>
                                      <p:to>
                                        <p:strVal val="visible"/>
                                      </p:to>
                                    </p:set>
                                    <p:animEffect transition="in" filter="wipe(left)">
                                      <p:cBhvr>
                                        <p:cTn id="37" dur="500"/>
                                        <p:tgtEl>
                                          <p:spTgt spid="645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525"/>
                                        </p:tgtEl>
                                        <p:attrNameLst>
                                          <p:attrName>style.visibility</p:attrName>
                                        </p:attrNameLst>
                                      </p:cBhvr>
                                      <p:to>
                                        <p:strVal val="visible"/>
                                      </p:to>
                                    </p:set>
                                    <p:animEffect transition="in" filter="wipe(left)">
                                      <p:cBhvr>
                                        <p:cTn id="42" dur="500"/>
                                        <p:tgtEl>
                                          <p:spTgt spid="645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4516"/>
                                        </p:tgtEl>
                                        <p:attrNameLst>
                                          <p:attrName>style.visibility</p:attrName>
                                        </p:attrNameLst>
                                      </p:cBhvr>
                                      <p:to>
                                        <p:strVal val="visible"/>
                                      </p:to>
                                    </p:set>
                                    <p:animEffect transition="in" filter="wipe(left)">
                                      <p:cBhvr>
                                        <p:cTn id="47" dur="500"/>
                                        <p:tgtEl>
                                          <p:spTgt spid="645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4518"/>
                                        </p:tgtEl>
                                        <p:attrNameLst>
                                          <p:attrName>style.visibility</p:attrName>
                                        </p:attrNameLst>
                                      </p:cBhvr>
                                      <p:to>
                                        <p:strVal val="visible"/>
                                      </p:to>
                                    </p:set>
                                    <p:animEffect transition="in" filter="wipe(left)">
                                      <p:cBhvr>
                                        <p:cTn id="52" dur="500"/>
                                        <p:tgtEl>
                                          <p:spTgt spid="645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4522"/>
                                        </p:tgtEl>
                                        <p:attrNameLst>
                                          <p:attrName>style.visibility</p:attrName>
                                        </p:attrNameLst>
                                      </p:cBhvr>
                                      <p:to>
                                        <p:strVal val="visible"/>
                                      </p:to>
                                    </p:set>
                                    <p:animEffect transition="in" filter="wipe(left)">
                                      <p:cBhvr>
                                        <p:cTn id="62" dur="500"/>
                                        <p:tgtEl>
                                          <p:spTgt spid="64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autoUpdateAnimBg="0"/>
      <p:bldP spid="64523" grpId="0" autoUpdateAnimBg="0"/>
      <p:bldP spid="64524" grpId="0" autoUpdateAnimBg="0"/>
      <p:bldP spid="64525" grpId="0" autoUpdateAnimBg="0"/>
      <p:bldP spid="6452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609600" y="914400"/>
            <a:ext cx="5541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若把电介质板换成金属板，在缝内</a:t>
            </a:r>
            <a:endParaRPr lang="zh-CN" altLang="en-US" sz="2800">
              <a:solidFill>
                <a:schemeClr val="accent2"/>
              </a:solidFill>
            </a:endParaRPr>
          </a:p>
        </p:txBody>
      </p:sp>
      <p:graphicFrame>
        <p:nvGraphicFramePr>
          <p:cNvPr id="66563" name="Object 3"/>
          <p:cNvGraphicFramePr>
            <a:graphicFrameLocks noChangeAspect="1"/>
          </p:cNvGraphicFramePr>
          <p:nvPr/>
        </p:nvGraphicFramePr>
        <p:xfrm>
          <a:off x="3048000" y="1447800"/>
          <a:ext cx="1092200" cy="990600"/>
        </p:xfrm>
        <a:graphic>
          <a:graphicData uri="http://schemas.openxmlformats.org/presentationml/2006/ole">
            <mc:AlternateContent xmlns:mc="http://schemas.openxmlformats.org/markup-compatibility/2006">
              <mc:Choice xmlns:v="urn:schemas-microsoft-com:vml" Requires="v">
                <p:oleObj spid="_x0000_s50685" name="Equation" r:id="rId1" imgW="1308100" imgH="1168400" progId="Equation.3">
                  <p:embed/>
                </p:oleObj>
              </mc:Choice>
              <mc:Fallback>
                <p:oleObj name="Equation" r:id="rId1" imgW="1308100" imgH="1168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447800"/>
                        <a:ext cx="1092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4" name="Text Box 4"/>
          <p:cNvSpPr txBox="1">
            <a:spLocks noChangeArrowheads="1"/>
          </p:cNvSpPr>
          <p:nvPr/>
        </p:nvSpPr>
        <p:spPr bwMode="auto">
          <a:xfrm>
            <a:off x="685800" y="2438400"/>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在金属板内</a:t>
            </a:r>
            <a:endParaRPr lang="zh-CN" altLang="en-US" sz="2400" b="0">
              <a:solidFill>
                <a:schemeClr val="accent2"/>
              </a:solidFill>
            </a:endParaRPr>
          </a:p>
        </p:txBody>
      </p:sp>
      <p:graphicFrame>
        <p:nvGraphicFramePr>
          <p:cNvPr id="66565" name="Object 5"/>
          <p:cNvGraphicFramePr>
            <a:graphicFrameLocks noChangeAspect="1"/>
          </p:cNvGraphicFramePr>
          <p:nvPr/>
        </p:nvGraphicFramePr>
        <p:xfrm>
          <a:off x="3124200" y="2590800"/>
          <a:ext cx="912813" cy="330200"/>
        </p:xfrm>
        <a:graphic>
          <a:graphicData uri="http://schemas.openxmlformats.org/presentationml/2006/ole">
            <mc:AlternateContent xmlns:mc="http://schemas.openxmlformats.org/markup-compatibility/2006">
              <mc:Choice xmlns:v="urn:schemas-microsoft-com:vml" Requires="v">
                <p:oleObj spid="_x0000_s50686" name="Equation" r:id="rId3" imgW="1066800" imgH="292100" progId="Equation.3">
                  <p:embed/>
                </p:oleObj>
              </mc:Choice>
              <mc:Fallback>
                <p:oleObj name="Equation" r:id="rId3" imgW="1066800" imgH="2921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590800"/>
                        <a:ext cx="912813"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6" name="Text Box 6"/>
          <p:cNvSpPr txBox="1">
            <a:spLocks noChangeArrowheads="1"/>
          </p:cNvSpPr>
          <p:nvPr/>
        </p:nvSpPr>
        <p:spPr bwMode="auto">
          <a:xfrm>
            <a:off x="685800" y="3124200"/>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两板电势差</a:t>
            </a:r>
            <a:endParaRPr lang="zh-CN" altLang="en-US" sz="2800">
              <a:solidFill>
                <a:schemeClr val="accent2"/>
              </a:solidFill>
            </a:endParaRPr>
          </a:p>
        </p:txBody>
      </p:sp>
      <p:graphicFrame>
        <p:nvGraphicFramePr>
          <p:cNvPr id="66567" name="Object 7"/>
          <p:cNvGraphicFramePr>
            <a:graphicFrameLocks noChangeAspect="1"/>
          </p:cNvGraphicFramePr>
          <p:nvPr/>
        </p:nvGraphicFramePr>
        <p:xfrm>
          <a:off x="3048000" y="2978150"/>
          <a:ext cx="2095500" cy="990600"/>
        </p:xfrm>
        <a:graphic>
          <a:graphicData uri="http://schemas.openxmlformats.org/presentationml/2006/ole">
            <mc:AlternateContent xmlns:mc="http://schemas.openxmlformats.org/markup-compatibility/2006">
              <mc:Choice xmlns:v="urn:schemas-microsoft-com:vml" Requires="v">
                <p:oleObj spid="_x0000_s50687" name="Equation" r:id="rId5" imgW="2641600" imgH="1168400" progId="Equation.3">
                  <p:embed/>
                </p:oleObj>
              </mc:Choice>
              <mc:Fallback>
                <p:oleObj name="Equation" r:id="rId5" imgW="2641600" imgH="11684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978150"/>
                        <a:ext cx="20955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8" name="Object 8"/>
          <p:cNvGraphicFramePr>
            <a:graphicFrameLocks noChangeAspect="1"/>
          </p:cNvGraphicFramePr>
          <p:nvPr/>
        </p:nvGraphicFramePr>
        <p:xfrm>
          <a:off x="1765300" y="3962400"/>
          <a:ext cx="3708400" cy="889000"/>
        </p:xfrm>
        <a:graphic>
          <a:graphicData uri="http://schemas.openxmlformats.org/presentationml/2006/ole">
            <mc:AlternateContent xmlns:mc="http://schemas.openxmlformats.org/markup-compatibility/2006">
              <mc:Choice xmlns:v="urn:schemas-microsoft-com:vml" Requires="v">
                <p:oleObj spid="_x0000_s50688" name="Equation" r:id="rId7" imgW="4787900" imgH="1028700" progId="Equation.3">
                  <p:embed/>
                </p:oleObj>
              </mc:Choice>
              <mc:Fallback>
                <p:oleObj name="Equation" r:id="rId7" imgW="4787900" imgH="10287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5300" y="3962400"/>
                        <a:ext cx="37084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9" name="Text Box 9"/>
          <p:cNvSpPr txBox="1">
            <a:spLocks noChangeArrowheads="1"/>
          </p:cNvSpPr>
          <p:nvPr/>
        </p:nvSpPr>
        <p:spPr bwMode="auto">
          <a:xfrm>
            <a:off x="914400" y="5257800"/>
            <a:ext cx="5715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rgbClr val="CC3300"/>
                </a:solidFill>
              </a:rPr>
              <a:t>电介质板换成金属板后，电容增大了，但为了绝缘，仍需放电介质。</a:t>
            </a:r>
            <a:endParaRPr lang="zh-CN" altLang="en-US" sz="2800">
              <a:solidFill>
                <a:srgbClr val="CC3300"/>
              </a:solidFill>
            </a:endParaRPr>
          </a:p>
        </p:txBody>
      </p:sp>
      <p:grpSp>
        <p:nvGrpSpPr>
          <p:cNvPr id="50186" name="Group 10"/>
          <p:cNvGrpSpPr/>
          <p:nvPr/>
        </p:nvGrpSpPr>
        <p:grpSpPr bwMode="auto">
          <a:xfrm>
            <a:off x="6080125" y="1447800"/>
            <a:ext cx="3063875" cy="3276600"/>
            <a:chOff x="3830" y="912"/>
            <a:chExt cx="1930" cy="2064"/>
          </a:xfrm>
        </p:grpSpPr>
        <p:sp>
          <p:nvSpPr>
            <p:cNvPr id="50188" name="Rectangle 11"/>
            <p:cNvSpPr>
              <a:spLocks noChangeArrowheads="1"/>
            </p:cNvSpPr>
            <p:nvPr/>
          </p:nvSpPr>
          <p:spPr bwMode="auto">
            <a:xfrm>
              <a:off x="5209" y="1062"/>
              <a:ext cx="309" cy="1578"/>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0189" name="Rectangle 12"/>
            <p:cNvSpPr>
              <a:spLocks noChangeArrowheads="1"/>
            </p:cNvSpPr>
            <p:nvPr/>
          </p:nvSpPr>
          <p:spPr bwMode="auto">
            <a:xfrm>
              <a:off x="4084" y="1063"/>
              <a:ext cx="309" cy="1577"/>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0190" name="Rectangle 13" descr="Dark upward diagonal"/>
            <p:cNvSpPr>
              <a:spLocks noChangeArrowheads="1"/>
            </p:cNvSpPr>
            <p:nvPr/>
          </p:nvSpPr>
          <p:spPr bwMode="auto">
            <a:xfrm>
              <a:off x="4633" y="1056"/>
              <a:ext cx="336" cy="1584"/>
            </a:xfrm>
            <a:prstGeom prst="rect">
              <a:avLst/>
            </a:prstGeom>
            <a:pattFill prst="dkUpDiag">
              <a:fgClr>
                <a:srgbClr val="FF9900"/>
              </a:fgClr>
              <a:bgClr>
                <a:srgbClr val="FFFFFF"/>
              </a:bgClr>
            </a:patt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400" b="0"/>
            </a:p>
          </p:txBody>
        </p:sp>
        <p:sp>
          <p:nvSpPr>
            <p:cNvPr id="50191" name="Line 14"/>
            <p:cNvSpPr>
              <a:spLocks noChangeShapeType="1"/>
            </p:cNvSpPr>
            <p:nvPr/>
          </p:nvSpPr>
          <p:spPr bwMode="auto">
            <a:xfrm>
              <a:off x="4633" y="1968"/>
              <a:ext cx="336" cy="0"/>
            </a:xfrm>
            <a:prstGeom prst="line">
              <a:avLst/>
            </a:prstGeom>
            <a:noFill/>
            <a:ln w="2857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2" name="Text Box 15"/>
            <p:cNvSpPr txBox="1">
              <a:spLocks noChangeArrowheads="1"/>
            </p:cNvSpPr>
            <p:nvPr/>
          </p:nvSpPr>
          <p:spPr bwMode="auto">
            <a:xfrm>
              <a:off x="4671" y="168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endParaRPr lang="en-US" altLang="zh-CN" sz="2400" b="0" i="1">
                <a:solidFill>
                  <a:schemeClr val="accent2"/>
                </a:solidFill>
              </a:endParaRPr>
            </a:p>
          </p:txBody>
        </p:sp>
        <p:graphicFrame>
          <p:nvGraphicFramePr>
            <p:cNvPr id="50193" name="Object 16"/>
            <p:cNvGraphicFramePr>
              <a:graphicFrameLocks noChangeAspect="1"/>
            </p:cNvGraphicFramePr>
            <p:nvPr/>
          </p:nvGraphicFramePr>
          <p:xfrm>
            <a:off x="4704" y="2112"/>
            <a:ext cx="245" cy="338"/>
          </p:xfrm>
          <a:graphic>
            <a:graphicData uri="http://schemas.openxmlformats.org/presentationml/2006/ole">
              <mc:AlternateContent xmlns:mc="http://schemas.openxmlformats.org/markup-compatibility/2006">
                <mc:Choice xmlns:v="urn:schemas-microsoft-com:vml" Requires="v">
                  <p:oleObj spid="_x0000_s50689" name="公式" r:id="rId9" imgW="292100" imgH="457200" progId="Equation.3">
                    <p:embed/>
                  </p:oleObj>
                </mc:Choice>
                <mc:Fallback>
                  <p:oleObj name="公式" r:id="rId9" imgW="292100" imgH="4572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4" y="2112"/>
                          <a:ext cx="24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94" name="Line 17"/>
            <p:cNvSpPr>
              <a:spLocks noChangeShapeType="1"/>
            </p:cNvSpPr>
            <p:nvPr/>
          </p:nvSpPr>
          <p:spPr bwMode="auto">
            <a:xfrm>
              <a:off x="4393" y="2640"/>
              <a:ext cx="0" cy="28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5" name="Line 18"/>
            <p:cNvSpPr>
              <a:spLocks noChangeShapeType="1"/>
            </p:cNvSpPr>
            <p:nvPr/>
          </p:nvSpPr>
          <p:spPr bwMode="auto">
            <a:xfrm>
              <a:off x="5209" y="2640"/>
              <a:ext cx="0" cy="33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6" name="Freeform 19"/>
            <p:cNvSpPr/>
            <p:nvPr/>
          </p:nvSpPr>
          <p:spPr bwMode="auto">
            <a:xfrm>
              <a:off x="4389" y="2877"/>
              <a:ext cx="822" cy="3"/>
            </a:xfrm>
            <a:custGeom>
              <a:avLst/>
              <a:gdLst>
                <a:gd name="T0" fmla="*/ 0 w 822"/>
                <a:gd name="T1" fmla="*/ 3 h 3"/>
                <a:gd name="T2" fmla="*/ 822 w 822"/>
                <a:gd name="T3" fmla="*/ 0 h 3"/>
                <a:gd name="T4" fmla="*/ 0 60000 65536"/>
                <a:gd name="T5" fmla="*/ 0 60000 65536"/>
                <a:gd name="T6" fmla="*/ 0 w 822"/>
                <a:gd name="T7" fmla="*/ 0 h 3"/>
                <a:gd name="T8" fmla="*/ 822 w 822"/>
                <a:gd name="T9" fmla="*/ 3 h 3"/>
              </a:gdLst>
              <a:ahLst/>
              <a:cxnLst>
                <a:cxn ang="T4">
                  <a:pos x="T0" y="T1"/>
                </a:cxn>
                <a:cxn ang="T5">
                  <a:pos x="T2" y="T3"/>
                </a:cxn>
              </a:cxnLst>
              <a:rect l="T6" t="T7" r="T8" b="T9"/>
              <a:pathLst>
                <a:path w="822" h="3">
                  <a:moveTo>
                    <a:pt x="0" y="3"/>
                  </a:moveTo>
                  <a:lnTo>
                    <a:pt x="822" y="0"/>
                  </a:lnTo>
                </a:path>
              </a:pathLst>
            </a:custGeom>
            <a:noFill/>
            <a:ln w="28575">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197" name="Text Box 20"/>
            <p:cNvSpPr txBox="1">
              <a:spLocks noChangeArrowheads="1"/>
            </p:cNvSpPr>
            <p:nvPr/>
          </p:nvSpPr>
          <p:spPr bwMode="auto">
            <a:xfrm>
              <a:off x="4646" y="2618"/>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l</a:t>
              </a:r>
              <a:endParaRPr lang="en-US" altLang="zh-CN" sz="2400" b="0" i="1">
                <a:solidFill>
                  <a:schemeClr val="accent2"/>
                </a:solidFill>
              </a:endParaRPr>
            </a:p>
          </p:txBody>
        </p:sp>
        <p:graphicFrame>
          <p:nvGraphicFramePr>
            <p:cNvPr id="50198" name="Object 21"/>
            <p:cNvGraphicFramePr>
              <a:graphicFrameLocks noChangeAspect="1"/>
            </p:cNvGraphicFramePr>
            <p:nvPr/>
          </p:nvGraphicFramePr>
          <p:xfrm>
            <a:off x="5184" y="912"/>
            <a:ext cx="414" cy="156"/>
          </p:xfrm>
          <a:graphic>
            <a:graphicData uri="http://schemas.openxmlformats.org/presentationml/2006/ole">
              <mc:AlternateContent xmlns:mc="http://schemas.openxmlformats.org/markup-compatibility/2006">
                <mc:Choice xmlns:v="urn:schemas-microsoft-com:vml" Requires="v">
                  <p:oleObj spid="_x0000_s50690" name="Equation" r:id="rId11" imgW="622300" imgH="165100" progId="Equation.3">
                    <p:embed/>
                  </p:oleObj>
                </mc:Choice>
                <mc:Fallback>
                  <p:oleObj name="Equation" r:id="rId11" imgW="622300" imgH="16510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4" y="912"/>
                          <a:ext cx="414" cy="1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9" name="Object 22"/>
            <p:cNvGraphicFramePr>
              <a:graphicFrameLocks noChangeAspect="1"/>
            </p:cNvGraphicFramePr>
            <p:nvPr/>
          </p:nvGraphicFramePr>
          <p:xfrm>
            <a:off x="4172" y="912"/>
            <a:ext cx="200" cy="170"/>
          </p:xfrm>
          <a:graphic>
            <a:graphicData uri="http://schemas.openxmlformats.org/presentationml/2006/ole">
              <mc:AlternateContent xmlns:mc="http://schemas.openxmlformats.org/markup-compatibility/2006">
                <mc:Choice xmlns:v="urn:schemas-microsoft-com:vml" Requires="v">
                  <p:oleObj spid="_x0000_s50691" name="Equation" r:id="rId13" imgW="254000" imgH="165100" progId="Equation.3">
                    <p:embed/>
                  </p:oleObj>
                </mc:Choice>
                <mc:Fallback>
                  <p:oleObj name="Equation" r:id="rId13" imgW="254000" imgH="16510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2" y="912"/>
                          <a:ext cx="200"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200" name="Text Box 23"/>
            <p:cNvSpPr txBox="1">
              <a:spLocks noChangeArrowheads="1"/>
            </p:cNvSpPr>
            <p:nvPr/>
          </p:nvSpPr>
          <p:spPr bwMode="auto">
            <a:xfrm>
              <a:off x="3830" y="1578"/>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S</a:t>
              </a:r>
              <a:endParaRPr lang="en-US" altLang="zh-CN" sz="2800" i="1">
                <a:solidFill>
                  <a:schemeClr val="accent2"/>
                </a:solidFill>
              </a:endParaRPr>
            </a:p>
          </p:txBody>
        </p:sp>
        <p:sp>
          <p:nvSpPr>
            <p:cNvPr id="50201" name="Text Box 24"/>
            <p:cNvSpPr txBox="1">
              <a:spLocks noChangeArrowheads="1"/>
            </p:cNvSpPr>
            <p:nvPr/>
          </p:nvSpPr>
          <p:spPr bwMode="auto">
            <a:xfrm>
              <a:off x="5519" y="158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S</a:t>
              </a:r>
              <a:endParaRPr lang="en-US" altLang="zh-CN" sz="2800" i="1">
                <a:solidFill>
                  <a:schemeClr val="accent2"/>
                </a:solidFill>
              </a:endParaRPr>
            </a:p>
          </p:txBody>
        </p:sp>
      </p:grpSp>
      <p:sp>
        <p:nvSpPr>
          <p:cNvPr id="50187"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(46)</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wipe(left)">
                                      <p:cBhvr>
                                        <p:cTn id="7" dur="500"/>
                                        <p:tgtEl>
                                          <p:spTgt spid="665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563"/>
                                        </p:tgtEl>
                                        <p:attrNameLst>
                                          <p:attrName>style.visibility</p:attrName>
                                        </p:attrNameLst>
                                      </p:cBhvr>
                                      <p:to>
                                        <p:strVal val="visible"/>
                                      </p:to>
                                    </p:set>
                                    <p:animEffect transition="in" filter="wipe(left)">
                                      <p:cBhvr>
                                        <p:cTn id="12" dur="500"/>
                                        <p:tgtEl>
                                          <p:spTgt spid="665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564"/>
                                        </p:tgtEl>
                                        <p:attrNameLst>
                                          <p:attrName>style.visibility</p:attrName>
                                        </p:attrNameLst>
                                      </p:cBhvr>
                                      <p:to>
                                        <p:strVal val="visible"/>
                                      </p:to>
                                    </p:set>
                                    <p:animEffect transition="in" filter="wipe(left)">
                                      <p:cBhvr>
                                        <p:cTn id="17" dur="500"/>
                                        <p:tgtEl>
                                          <p:spTgt spid="665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6565"/>
                                        </p:tgtEl>
                                        <p:attrNameLst>
                                          <p:attrName>style.visibility</p:attrName>
                                        </p:attrNameLst>
                                      </p:cBhvr>
                                      <p:to>
                                        <p:strVal val="visible"/>
                                      </p:to>
                                    </p:set>
                                    <p:animEffect transition="in" filter="wipe(left)">
                                      <p:cBhvr>
                                        <p:cTn id="22" dur="500"/>
                                        <p:tgtEl>
                                          <p:spTgt spid="665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6566"/>
                                        </p:tgtEl>
                                        <p:attrNameLst>
                                          <p:attrName>style.visibility</p:attrName>
                                        </p:attrNameLst>
                                      </p:cBhvr>
                                      <p:to>
                                        <p:strVal val="visible"/>
                                      </p:to>
                                    </p:set>
                                    <p:animEffect transition="in" filter="wipe(left)">
                                      <p:cBhvr>
                                        <p:cTn id="27" dur="500"/>
                                        <p:tgtEl>
                                          <p:spTgt spid="665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6567"/>
                                        </p:tgtEl>
                                        <p:attrNameLst>
                                          <p:attrName>style.visibility</p:attrName>
                                        </p:attrNameLst>
                                      </p:cBhvr>
                                      <p:to>
                                        <p:strVal val="visible"/>
                                      </p:to>
                                    </p:set>
                                    <p:animEffect transition="in" filter="wipe(left)">
                                      <p:cBhvr>
                                        <p:cTn id="32" dur="500"/>
                                        <p:tgtEl>
                                          <p:spTgt spid="665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6568"/>
                                        </p:tgtEl>
                                        <p:attrNameLst>
                                          <p:attrName>style.visibility</p:attrName>
                                        </p:attrNameLst>
                                      </p:cBhvr>
                                      <p:to>
                                        <p:strVal val="visible"/>
                                      </p:to>
                                    </p:set>
                                    <p:animEffect transition="in" filter="wipe(left)">
                                      <p:cBhvr>
                                        <p:cTn id="37" dur="500"/>
                                        <p:tgtEl>
                                          <p:spTgt spid="66568"/>
                                        </p:tgtEl>
                                      </p:cBhvr>
                                    </p:animEffect>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66569"/>
                                        </p:tgtEl>
                                        <p:attrNameLst>
                                          <p:attrName>style.visibility</p:attrName>
                                        </p:attrNameLst>
                                      </p:cBhvr>
                                      <p:to>
                                        <p:strVal val="visible"/>
                                      </p:to>
                                    </p:set>
                                    <p:anim calcmode="lin" valueType="num">
                                      <p:cBhvr>
                                        <p:cTn id="42" dur="500" fill="hold"/>
                                        <p:tgtEl>
                                          <p:spTgt spid="66569"/>
                                        </p:tgtEl>
                                        <p:attrNameLst>
                                          <p:attrName>ppt_w</p:attrName>
                                        </p:attrNameLst>
                                      </p:cBhvr>
                                      <p:tavLst>
                                        <p:tav tm="0">
                                          <p:val>
                                            <p:fltVal val="0"/>
                                          </p:val>
                                        </p:tav>
                                        <p:tav tm="100000">
                                          <p:val>
                                            <p:strVal val="#ppt_w"/>
                                          </p:val>
                                        </p:tav>
                                      </p:tavLst>
                                    </p:anim>
                                    <p:anim calcmode="lin" valueType="num">
                                      <p:cBhvr>
                                        <p:cTn id="43" dur="500" fill="hold"/>
                                        <p:tgtEl>
                                          <p:spTgt spid="665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utoUpdateAnimBg="0"/>
      <p:bldP spid="66564" grpId="0" autoUpdateAnimBg="0"/>
      <p:bldP spid="66566" grpId="0" autoUpdateAnimBg="0"/>
      <p:bldP spid="6656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1295400" y="4006850"/>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无外场时：</a:t>
            </a:r>
            <a:endParaRPr lang="zh-CN" altLang="en-US" sz="2800">
              <a:solidFill>
                <a:schemeClr val="accent2"/>
              </a:solidFill>
            </a:endParaRPr>
          </a:p>
        </p:txBody>
      </p:sp>
      <p:grpSp>
        <p:nvGrpSpPr>
          <p:cNvPr id="2" name="Group 5"/>
          <p:cNvGrpSpPr/>
          <p:nvPr/>
        </p:nvGrpSpPr>
        <p:grpSpPr bwMode="auto">
          <a:xfrm>
            <a:off x="1676400" y="5262563"/>
            <a:ext cx="2362200" cy="1143000"/>
            <a:chOff x="1440" y="2640"/>
            <a:chExt cx="1488" cy="720"/>
          </a:xfrm>
        </p:grpSpPr>
        <p:sp>
          <p:nvSpPr>
            <p:cNvPr id="6209" name="Rectangle 6"/>
            <p:cNvSpPr>
              <a:spLocks noChangeArrowheads="1"/>
            </p:cNvSpPr>
            <p:nvPr/>
          </p:nvSpPr>
          <p:spPr bwMode="auto">
            <a:xfrm>
              <a:off x="1440" y="2640"/>
              <a:ext cx="1488" cy="720"/>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210" name="Line 7"/>
            <p:cNvSpPr>
              <a:spLocks noChangeShapeType="1"/>
            </p:cNvSpPr>
            <p:nvPr/>
          </p:nvSpPr>
          <p:spPr bwMode="auto">
            <a:xfrm flipV="1">
              <a:off x="1680" y="2736"/>
              <a:ext cx="192" cy="9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11" name="Line 8"/>
            <p:cNvSpPr>
              <a:spLocks noChangeShapeType="1"/>
            </p:cNvSpPr>
            <p:nvPr/>
          </p:nvSpPr>
          <p:spPr bwMode="auto">
            <a:xfrm>
              <a:off x="1584" y="2928"/>
              <a:ext cx="240" cy="9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12" name="Line 9"/>
            <p:cNvSpPr>
              <a:spLocks noChangeShapeType="1"/>
            </p:cNvSpPr>
            <p:nvPr/>
          </p:nvSpPr>
          <p:spPr bwMode="auto">
            <a:xfrm>
              <a:off x="1872" y="2832"/>
              <a:ext cx="288"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13" name="Line 10"/>
            <p:cNvSpPr>
              <a:spLocks noChangeShapeType="1"/>
            </p:cNvSpPr>
            <p:nvPr/>
          </p:nvSpPr>
          <p:spPr bwMode="auto">
            <a:xfrm flipV="1">
              <a:off x="2160" y="2784"/>
              <a:ext cx="192"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14" name="Line 11"/>
            <p:cNvSpPr>
              <a:spLocks noChangeShapeType="1"/>
            </p:cNvSpPr>
            <p:nvPr/>
          </p:nvSpPr>
          <p:spPr bwMode="auto">
            <a:xfrm flipH="1">
              <a:off x="1680" y="3024"/>
              <a:ext cx="192" cy="9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15" name="Line 12"/>
            <p:cNvSpPr>
              <a:spLocks noChangeShapeType="1"/>
            </p:cNvSpPr>
            <p:nvPr/>
          </p:nvSpPr>
          <p:spPr bwMode="auto">
            <a:xfrm flipH="1" flipV="1">
              <a:off x="1824" y="2880"/>
              <a:ext cx="192"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16" name="Line 13"/>
            <p:cNvSpPr>
              <a:spLocks noChangeShapeType="1"/>
            </p:cNvSpPr>
            <p:nvPr/>
          </p:nvSpPr>
          <p:spPr bwMode="auto">
            <a:xfrm flipH="1">
              <a:off x="1968" y="3024"/>
              <a:ext cx="144" cy="9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17" name="Line 14"/>
            <p:cNvSpPr>
              <a:spLocks noChangeShapeType="1"/>
            </p:cNvSpPr>
            <p:nvPr/>
          </p:nvSpPr>
          <p:spPr bwMode="auto">
            <a:xfrm flipH="1" flipV="1">
              <a:off x="2256" y="3024"/>
              <a:ext cx="144" cy="19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18" name="Line 15"/>
            <p:cNvSpPr>
              <a:spLocks noChangeShapeType="1"/>
            </p:cNvSpPr>
            <p:nvPr/>
          </p:nvSpPr>
          <p:spPr bwMode="auto">
            <a:xfrm>
              <a:off x="2400" y="2784"/>
              <a:ext cx="192" cy="9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19" name="Line 16"/>
            <p:cNvSpPr>
              <a:spLocks noChangeShapeType="1"/>
            </p:cNvSpPr>
            <p:nvPr/>
          </p:nvSpPr>
          <p:spPr bwMode="auto">
            <a:xfrm flipH="1">
              <a:off x="2640" y="2736"/>
              <a:ext cx="96" cy="24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0" name="Line 17"/>
            <p:cNvSpPr>
              <a:spLocks noChangeShapeType="1"/>
            </p:cNvSpPr>
            <p:nvPr/>
          </p:nvSpPr>
          <p:spPr bwMode="auto">
            <a:xfrm>
              <a:off x="1872" y="3120"/>
              <a:ext cx="96"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1" name="Line 18"/>
            <p:cNvSpPr>
              <a:spLocks noChangeShapeType="1"/>
            </p:cNvSpPr>
            <p:nvPr/>
          </p:nvSpPr>
          <p:spPr bwMode="auto">
            <a:xfrm>
              <a:off x="2448" y="2976"/>
              <a:ext cx="192" cy="9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2" name="Line 19"/>
            <p:cNvSpPr>
              <a:spLocks noChangeShapeType="1"/>
            </p:cNvSpPr>
            <p:nvPr/>
          </p:nvSpPr>
          <p:spPr bwMode="auto">
            <a:xfrm flipV="1">
              <a:off x="1536" y="3216"/>
              <a:ext cx="144" cy="9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3" name="Line 20"/>
            <p:cNvSpPr>
              <a:spLocks noChangeShapeType="1"/>
            </p:cNvSpPr>
            <p:nvPr/>
          </p:nvSpPr>
          <p:spPr bwMode="auto">
            <a:xfrm flipH="1" flipV="1">
              <a:off x="1536" y="2976"/>
              <a:ext cx="48"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4" name="Line 21"/>
            <p:cNvSpPr>
              <a:spLocks noChangeShapeType="1"/>
            </p:cNvSpPr>
            <p:nvPr/>
          </p:nvSpPr>
          <p:spPr bwMode="auto">
            <a:xfrm>
              <a:off x="2160" y="3120"/>
              <a:ext cx="0"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5" name="Line 22"/>
            <p:cNvSpPr>
              <a:spLocks noChangeShapeType="1"/>
            </p:cNvSpPr>
            <p:nvPr/>
          </p:nvSpPr>
          <p:spPr bwMode="auto">
            <a:xfrm flipH="1">
              <a:off x="2544" y="3072"/>
              <a:ext cx="144"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6" name="Line 23"/>
            <p:cNvSpPr>
              <a:spLocks noChangeShapeType="1"/>
            </p:cNvSpPr>
            <p:nvPr/>
          </p:nvSpPr>
          <p:spPr bwMode="auto">
            <a:xfrm flipV="1">
              <a:off x="2784" y="2880"/>
              <a:ext cx="0" cy="24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7" name="Line 24"/>
            <p:cNvSpPr>
              <a:spLocks noChangeShapeType="1"/>
            </p:cNvSpPr>
            <p:nvPr/>
          </p:nvSpPr>
          <p:spPr bwMode="auto">
            <a:xfrm>
              <a:off x="1488" y="2688"/>
              <a:ext cx="192" cy="9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8" name="Line 25"/>
            <p:cNvSpPr>
              <a:spLocks noChangeShapeType="1"/>
            </p:cNvSpPr>
            <p:nvPr/>
          </p:nvSpPr>
          <p:spPr bwMode="auto">
            <a:xfrm flipV="1">
              <a:off x="1536" y="2736"/>
              <a:ext cx="192"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9" name="Line 26"/>
            <p:cNvSpPr>
              <a:spLocks noChangeShapeType="1"/>
            </p:cNvSpPr>
            <p:nvPr/>
          </p:nvSpPr>
          <p:spPr bwMode="auto">
            <a:xfrm>
              <a:off x="2688" y="3120"/>
              <a:ext cx="144" cy="14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0" name="Line 27"/>
            <p:cNvSpPr>
              <a:spLocks noChangeShapeType="1"/>
            </p:cNvSpPr>
            <p:nvPr/>
          </p:nvSpPr>
          <p:spPr bwMode="auto">
            <a:xfrm flipH="1">
              <a:off x="2400" y="3072"/>
              <a:ext cx="48" cy="19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44" name="Text Box 28"/>
          <p:cNvSpPr txBox="1">
            <a:spLocks noChangeArrowheads="1"/>
          </p:cNvSpPr>
          <p:nvPr/>
        </p:nvSpPr>
        <p:spPr bwMode="auto">
          <a:xfrm>
            <a:off x="2057400" y="4652963"/>
            <a:ext cx="182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rgbClr val="CC0000"/>
                </a:solidFill>
              </a:rPr>
              <a:t>有极分子</a:t>
            </a:r>
            <a:endParaRPr lang="zh-CN" altLang="en-US" sz="2800">
              <a:solidFill>
                <a:srgbClr val="CC0000"/>
              </a:solidFill>
            </a:endParaRPr>
          </a:p>
        </p:txBody>
      </p:sp>
      <p:grpSp>
        <p:nvGrpSpPr>
          <p:cNvPr id="3" name="Group 30"/>
          <p:cNvGrpSpPr/>
          <p:nvPr/>
        </p:nvGrpSpPr>
        <p:grpSpPr bwMode="auto">
          <a:xfrm>
            <a:off x="5257800" y="5262563"/>
            <a:ext cx="2286000" cy="1143000"/>
            <a:chOff x="3600" y="3024"/>
            <a:chExt cx="1440" cy="720"/>
          </a:xfrm>
        </p:grpSpPr>
        <p:sp>
          <p:nvSpPr>
            <p:cNvPr id="6178" name="Rectangle 31"/>
            <p:cNvSpPr>
              <a:spLocks noChangeArrowheads="1"/>
            </p:cNvSpPr>
            <p:nvPr/>
          </p:nvSpPr>
          <p:spPr bwMode="auto">
            <a:xfrm>
              <a:off x="3600" y="3024"/>
              <a:ext cx="1440" cy="720"/>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6179" name="Group 32"/>
            <p:cNvGrpSpPr/>
            <p:nvPr/>
          </p:nvGrpSpPr>
          <p:grpSpPr bwMode="auto">
            <a:xfrm>
              <a:off x="3744" y="3072"/>
              <a:ext cx="1152" cy="624"/>
              <a:chOff x="3744" y="3072"/>
              <a:chExt cx="1152" cy="624"/>
            </a:xfrm>
          </p:grpSpPr>
          <p:sp>
            <p:nvSpPr>
              <p:cNvPr id="6180" name="Oval 33"/>
              <p:cNvSpPr>
                <a:spLocks noChangeArrowheads="1"/>
              </p:cNvSpPr>
              <p:nvPr/>
            </p:nvSpPr>
            <p:spPr bwMode="auto">
              <a:xfrm>
                <a:off x="3888" y="3312"/>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81" name="Oval 34"/>
              <p:cNvSpPr>
                <a:spLocks noChangeArrowheads="1"/>
              </p:cNvSpPr>
              <p:nvPr/>
            </p:nvSpPr>
            <p:spPr bwMode="auto">
              <a:xfrm>
                <a:off x="4080" y="3408"/>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82" name="Oval 35"/>
              <p:cNvSpPr>
                <a:spLocks noChangeArrowheads="1"/>
              </p:cNvSpPr>
              <p:nvPr/>
            </p:nvSpPr>
            <p:spPr bwMode="auto">
              <a:xfrm>
                <a:off x="4080" y="3600"/>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83" name="Oval 36"/>
              <p:cNvSpPr>
                <a:spLocks noChangeArrowheads="1"/>
              </p:cNvSpPr>
              <p:nvPr/>
            </p:nvSpPr>
            <p:spPr bwMode="auto">
              <a:xfrm>
                <a:off x="4224" y="3120"/>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84" name="Oval 37"/>
              <p:cNvSpPr>
                <a:spLocks noChangeArrowheads="1"/>
              </p:cNvSpPr>
              <p:nvPr/>
            </p:nvSpPr>
            <p:spPr bwMode="auto">
              <a:xfrm>
                <a:off x="4224" y="3312"/>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85" name="Oval 38"/>
              <p:cNvSpPr>
                <a:spLocks noChangeArrowheads="1"/>
              </p:cNvSpPr>
              <p:nvPr/>
            </p:nvSpPr>
            <p:spPr bwMode="auto">
              <a:xfrm>
                <a:off x="3936" y="3120"/>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86" name="Oval 39"/>
              <p:cNvSpPr>
                <a:spLocks noChangeArrowheads="1"/>
              </p:cNvSpPr>
              <p:nvPr/>
            </p:nvSpPr>
            <p:spPr bwMode="auto">
              <a:xfrm>
                <a:off x="4368" y="3408"/>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87" name="Oval 40"/>
              <p:cNvSpPr>
                <a:spLocks noChangeArrowheads="1"/>
              </p:cNvSpPr>
              <p:nvPr/>
            </p:nvSpPr>
            <p:spPr bwMode="auto">
              <a:xfrm>
                <a:off x="4416" y="3216"/>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88" name="Oval 41"/>
              <p:cNvSpPr>
                <a:spLocks noChangeArrowheads="1"/>
              </p:cNvSpPr>
              <p:nvPr/>
            </p:nvSpPr>
            <p:spPr bwMode="auto">
              <a:xfrm>
                <a:off x="4608" y="3168"/>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89" name="Oval 42"/>
              <p:cNvSpPr>
                <a:spLocks noChangeArrowheads="1"/>
              </p:cNvSpPr>
              <p:nvPr/>
            </p:nvSpPr>
            <p:spPr bwMode="auto">
              <a:xfrm>
                <a:off x="4656" y="3360"/>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90" name="Oval 43"/>
              <p:cNvSpPr>
                <a:spLocks noChangeArrowheads="1"/>
              </p:cNvSpPr>
              <p:nvPr/>
            </p:nvSpPr>
            <p:spPr bwMode="auto">
              <a:xfrm>
                <a:off x="4800" y="3312"/>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91" name="Oval 44"/>
              <p:cNvSpPr>
                <a:spLocks noChangeArrowheads="1"/>
              </p:cNvSpPr>
              <p:nvPr/>
            </p:nvSpPr>
            <p:spPr bwMode="auto">
              <a:xfrm>
                <a:off x="4560" y="3504"/>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92" name="Oval 45"/>
              <p:cNvSpPr>
                <a:spLocks noChangeArrowheads="1"/>
              </p:cNvSpPr>
              <p:nvPr/>
            </p:nvSpPr>
            <p:spPr bwMode="auto">
              <a:xfrm>
                <a:off x="4416" y="3600"/>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93" name="Oval 46"/>
              <p:cNvSpPr>
                <a:spLocks noChangeArrowheads="1"/>
              </p:cNvSpPr>
              <p:nvPr/>
            </p:nvSpPr>
            <p:spPr bwMode="auto">
              <a:xfrm>
                <a:off x="4512" y="3072"/>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94" name="Oval 47"/>
              <p:cNvSpPr>
                <a:spLocks noChangeArrowheads="1"/>
              </p:cNvSpPr>
              <p:nvPr/>
            </p:nvSpPr>
            <p:spPr bwMode="auto">
              <a:xfrm>
                <a:off x="3840" y="3504"/>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95" name="Oval 48"/>
              <p:cNvSpPr>
                <a:spLocks noChangeArrowheads="1"/>
              </p:cNvSpPr>
              <p:nvPr/>
            </p:nvSpPr>
            <p:spPr bwMode="auto">
              <a:xfrm>
                <a:off x="4704" y="3552"/>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96" name="Oval 49"/>
              <p:cNvSpPr>
                <a:spLocks noChangeArrowheads="1"/>
              </p:cNvSpPr>
              <p:nvPr/>
            </p:nvSpPr>
            <p:spPr bwMode="auto">
              <a:xfrm>
                <a:off x="4032" y="3264"/>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97" name="Oval 50"/>
              <p:cNvSpPr>
                <a:spLocks noChangeArrowheads="1"/>
              </p:cNvSpPr>
              <p:nvPr/>
            </p:nvSpPr>
            <p:spPr bwMode="auto">
              <a:xfrm>
                <a:off x="4224" y="3504"/>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98" name="Oval 51"/>
              <p:cNvSpPr>
                <a:spLocks noChangeArrowheads="1"/>
              </p:cNvSpPr>
              <p:nvPr/>
            </p:nvSpPr>
            <p:spPr bwMode="auto">
              <a:xfrm>
                <a:off x="4848" y="3456"/>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99" name="Oval 52"/>
              <p:cNvSpPr>
                <a:spLocks noChangeArrowheads="1"/>
              </p:cNvSpPr>
              <p:nvPr/>
            </p:nvSpPr>
            <p:spPr bwMode="auto">
              <a:xfrm>
                <a:off x="3792" y="3168"/>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200" name="Oval 53"/>
              <p:cNvSpPr>
                <a:spLocks noChangeArrowheads="1"/>
              </p:cNvSpPr>
              <p:nvPr/>
            </p:nvSpPr>
            <p:spPr bwMode="auto">
              <a:xfrm>
                <a:off x="4416" y="3120"/>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201" name="Oval 54"/>
              <p:cNvSpPr>
                <a:spLocks noChangeArrowheads="1"/>
              </p:cNvSpPr>
              <p:nvPr/>
            </p:nvSpPr>
            <p:spPr bwMode="auto">
              <a:xfrm>
                <a:off x="4800" y="3168"/>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202" name="Oval 55"/>
              <p:cNvSpPr>
                <a:spLocks noChangeArrowheads="1"/>
              </p:cNvSpPr>
              <p:nvPr/>
            </p:nvSpPr>
            <p:spPr bwMode="auto">
              <a:xfrm>
                <a:off x="4848" y="3600"/>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203" name="Oval 56"/>
              <p:cNvSpPr>
                <a:spLocks noChangeArrowheads="1"/>
              </p:cNvSpPr>
              <p:nvPr/>
            </p:nvSpPr>
            <p:spPr bwMode="auto">
              <a:xfrm>
                <a:off x="4080" y="3072"/>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204" name="Oval 57"/>
              <p:cNvSpPr>
                <a:spLocks noChangeArrowheads="1"/>
              </p:cNvSpPr>
              <p:nvPr/>
            </p:nvSpPr>
            <p:spPr bwMode="auto">
              <a:xfrm>
                <a:off x="3744" y="3408"/>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205" name="Oval 58"/>
              <p:cNvSpPr>
                <a:spLocks noChangeArrowheads="1"/>
              </p:cNvSpPr>
              <p:nvPr/>
            </p:nvSpPr>
            <p:spPr bwMode="auto">
              <a:xfrm>
                <a:off x="3888" y="3600"/>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206" name="Oval 59"/>
              <p:cNvSpPr>
                <a:spLocks noChangeArrowheads="1"/>
              </p:cNvSpPr>
              <p:nvPr/>
            </p:nvSpPr>
            <p:spPr bwMode="auto">
              <a:xfrm>
                <a:off x="4848" y="3072"/>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207" name="Oval 60"/>
              <p:cNvSpPr>
                <a:spLocks noChangeArrowheads="1"/>
              </p:cNvSpPr>
              <p:nvPr/>
            </p:nvSpPr>
            <p:spPr bwMode="auto">
              <a:xfrm>
                <a:off x="4320" y="3600"/>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208" name="Oval 61"/>
              <p:cNvSpPr>
                <a:spLocks noChangeArrowheads="1"/>
              </p:cNvSpPr>
              <p:nvPr/>
            </p:nvSpPr>
            <p:spPr bwMode="auto">
              <a:xfrm>
                <a:off x="4656" y="3648"/>
                <a:ext cx="48" cy="48"/>
              </a:xfrm>
              <a:prstGeom prst="ellipse">
                <a:avLst/>
              </a:prstGeom>
              <a:solidFill>
                <a:schemeClr val="tx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grpSp>
      <p:sp>
        <p:nvSpPr>
          <p:cNvPr id="9278" name="Text Box 62"/>
          <p:cNvSpPr txBox="1">
            <a:spLocks noChangeArrowheads="1"/>
          </p:cNvSpPr>
          <p:nvPr/>
        </p:nvSpPr>
        <p:spPr bwMode="auto">
          <a:xfrm>
            <a:off x="5410200" y="4652963"/>
            <a:ext cx="168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rgbClr val="CC0000"/>
                </a:solidFill>
              </a:rPr>
              <a:t>无极分子</a:t>
            </a:r>
            <a:endParaRPr lang="zh-CN" altLang="en-US" sz="2800">
              <a:solidFill>
                <a:srgbClr val="CC0000"/>
              </a:solidFill>
            </a:endParaRPr>
          </a:p>
        </p:txBody>
      </p:sp>
      <p:sp>
        <p:nvSpPr>
          <p:cNvPr id="9282" name="Text Box 66"/>
          <p:cNvSpPr txBox="1">
            <a:spLocks noChangeArrowheads="1"/>
          </p:cNvSpPr>
          <p:nvPr/>
        </p:nvSpPr>
        <p:spPr bwMode="auto">
          <a:xfrm>
            <a:off x="5562600" y="400685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rgbClr val="CC3300"/>
                </a:solidFill>
              </a:rPr>
              <a:t>电中性</a:t>
            </a:r>
            <a:endParaRPr lang="zh-CN" altLang="en-US" sz="2800">
              <a:solidFill>
                <a:srgbClr val="CC3300"/>
              </a:solidFill>
            </a:endParaRPr>
          </a:p>
        </p:txBody>
      </p:sp>
      <p:sp>
        <p:nvSpPr>
          <p:cNvPr id="9283" name="Text Box 67"/>
          <p:cNvSpPr txBox="1">
            <a:spLocks noChangeArrowheads="1"/>
          </p:cNvSpPr>
          <p:nvPr/>
        </p:nvSpPr>
        <p:spPr bwMode="auto">
          <a:xfrm>
            <a:off x="3657600" y="400685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rgbClr val="CC3300"/>
                </a:solidFill>
                <a:latin typeface="宋体" pitchFamily="2" charset="-122"/>
              </a:rPr>
              <a:t>热运动</a:t>
            </a:r>
            <a:endParaRPr lang="zh-CN" altLang="en-US" sz="2800">
              <a:solidFill>
                <a:srgbClr val="CC3300"/>
              </a:solidFill>
              <a:latin typeface="宋体" pitchFamily="2" charset="-122"/>
            </a:endParaRPr>
          </a:p>
        </p:txBody>
      </p:sp>
      <p:sp>
        <p:nvSpPr>
          <p:cNvPr id="9286" name="AutoShape 70"/>
          <p:cNvSpPr>
            <a:spLocks noChangeArrowheads="1"/>
          </p:cNvSpPr>
          <p:nvPr/>
        </p:nvSpPr>
        <p:spPr bwMode="auto">
          <a:xfrm>
            <a:off x="4953000" y="4235450"/>
            <a:ext cx="609600" cy="152400"/>
          </a:xfrm>
          <a:prstGeom prst="rightArrow">
            <a:avLst>
              <a:gd name="adj1" fmla="val 50000"/>
              <a:gd name="adj2" fmla="val 100000"/>
            </a:avLst>
          </a:prstGeom>
          <a:solidFill>
            <a:schemeClr val="accent1"/>
          </a:solidFill>
          <a:ln w="952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5" name="Group 71"/>
          <p:cNvGrpSpPr/>
          <p:nvPr/>
        </p:nvGrpSpPr>
        <p:grpSpPr bwMode="auto">
          <a:xfrm>
            <a:off x="1962150" y="363538"/>
            <a:ext cx="1150938" cy="1150937"/>
            <a:chOff x="1252" y="2636"/>
            <a:chExt cx="725" cy="725"/>
          </a:xfrm>
        </p:grpSpPr>
        <p:sp>
          <p:nvSpPr>
            <p:cNvPr id="6176" name="Oval 72"/>
            <p:cNvSpPr>
              <a:spLocks noChangeArrowheads="1"/>
            </p:cNvSpPr>
            <p:nvPr/>
          </p:nvSpPr>
          <p:spPr bwMode="auto">
            <a:xfrm>
              <a:off x="1497" y="2881"/>
              <a:ext cx="240" cy="240"/>
            </a:xfrm>
            <a:prstGeom prst="ellipse">
              <a:avLst/>
            </a:prstGeom>
            <a:noFill/>
            <a:ln w="2857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800">
                  <a:solidFill>
                    <a:schemeClr val="accent2"/>
                  </a:solidFill>
                  <a:cs typeface="Times New Roman" panose="02020603050405020304" pitchFamily="18" charset="0"/>
                </a:rPr>
                <a:t>±</a:t>
              </a:r>
              <a:endParaRPr lang="en-US" altLang="zh-CN" sz="2800">
                <a:solidFill>
                  <a:schemeClr val="accent2"/>
                </a:solidFill>
              </a:endParaRPr>
            </a:p>
          </p:txBody>
        </p:sp>
        <p:sp>
          <p:nvSpPr>
            <p:cNvPr id="6177" name="Oval 73"/>
            <p:cNvSpPr>
              <a:spLocks noChangeArrowheads="1"/>
            </p:cNvSpPr>
            <p:nvPr/>
          </p:nvSpPr>
          <p:spPr bwMode="auto">
            <a:xfrm>
              <a:off x="1252" y="2636"/>
              <a:ext cx="725" cy="725"/>
            </a:xfrm>
            <a:prstGeom prst="ellipse">
              <a:avLst/>
            </a:prstGeom>
            <a:noFill/>
            <a:ln w="28575">
              <a:solidFill>
                <a:schemeClr val="accent2"/>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sp>
        <p:nvSpPr>
          <p:cNvPr id="9290" name="Text Box 74"/>
          <p:cNvSpPr txBox="1">
            <a:spLocks noChangeArrowheads="1"/>
          </p:cNvSpPr>
          <p:nvPr/>
        </p:nvSpPr>
        <p:spPr bwMode="auto">
          <a:xfrm>
            <a:off x="4887913" y="1543050"/>
            <a:ext cx="27432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lnSpc>
                <a:spcPct val="110000"/>
              </a:lnSpc>
              <a:spcBef>
                <a:spcPct val="0"/>
              </a:spcBef>
              <a:buFontTx/>
              <a:buNone/>
            </a:pPr>
            <a:r>
              <a:rPr lang="zh-CN" altLang="en-US" sz="2800">
                <a:solidFill>
                  <a:schemeClr val="accent2"/>
                </a:solidFill>
                <a:latin typeface="宋体" pitchFamily="2" charset="-122"/>
              </a:rPr>
              <a:t>有极分子</a:t>
            </a:r>
            <a:endParaRPr lang="zh-CN" altLang="en-US" sz="2800">
              <a:solidFill>
                <a:schemeClr val="accent2"/>
              </a:solidFill>
              <a:latin typeface="宋体" pitchFamily="2" charset="-122"/>
            </a:endParaRPr>
          </a:p>
        </p:txBody>
      </p:sp>
      <p:grpSp>
        <p:nvGrpSpPr>
          <p:cNvPr id="6" name="Group 75"/>
          <p:cNvGrpSpPr/>
          <p:nvPr/>
        </p:nvGrpSpPr>
        <p:grpSpPr bwMode="auto">
          <a:xfrm>
            <a:off x="5918200" y="447675"/>
            <a:ext cx="522288" cy="504825"/>
            <a:chOff x="3744" y="2689"/>
            <a:chExt cx="329" cy="318"/>
          </a:xfrm>
        </p:grpSpPr>
        <p:sp>
          <p:nvSpPr>
            <p:cNvPr id="6174" name="Line 76"/>
            <p:cNvSpPr>
              <a:spLocks noChangeShapeType="1"/>
            </p:cNvSpPr>
            <p:nvPr/>
          </p:nvSpPr>
          <p:spPr bwMode="auto">
            <a:xfrm>
              <a:off x="3744" y="3007"/>
              <a:ext cx="329" cy="0"/>
            </a:xfrm>
            <a:prstGeom prst="line">
              <a:avLst/>
            </a:prstGeom>
            <a:noFill/>
            <a:ln w="25400">
              <a:solidFill>
                <a:schemeClr val="accent2"/>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175" name="Object 77"/>
            <p:cNvGraphicFramePr>
              <a:graphicFrameLocks noChangeAspect="1"/>
            </p:cNvGraphicFramePr>
            <p:nvPr/>
          </p:nvGraphicFramePr>
          <p:xfrm>
            <a:off x="3789" y="2689"/>
            <a:ext cx="243" cy="312"/>
          </p:xfrm>
          <a:graphic>
            <a:graphicData uri="http://schemas.openxmlformats.org/presentationml/2006/ole">
              <mc:AlternateContent xmlns:mc="http://schemas.openxmlformats.org/markup-compatibility/2006">
                <mc:Choice xmlns:v="urn:schemas-microsoft-com:vml" Requires="v">
                  <p:oleObj spid="_x0000_s6300" name="公式" r:id="rId1" imgW="88900" imgH="152400" progId="Equation.3">
                    <p:embed/>
                  </p:oleObj>
                </mc:Choice>
                <mc:Fallback>
                  <p:oleObj name="公式" r:id="rId1" imgW="88900" imgH="152400" progId="Equation.3">
                    <p:embed/>
                    <p:pic>
                      <p:nvPicPr>
                        <p:cNvPr id="0" name="Object 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 y="2689"/>
                          <a:ext cx="243"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78"/>
          <p:cNvGrpSpPr/>
          <p:nvPr/>
        </p:nvGrpSpPr>
        <p:grpSpPr bwMode="auto">
          <a:xfrm>
            <a:off x="5232400" y="333375"/>
            <a:ext cx="1828800" cy="1219200"/>
            <a:chOff x="3312" y="2617"/>
            <a:chExt cx="1152" cy="768"/>
          </a:xfrm>
        </p:grpSpPr>
        <p:sp>
          <p:nvSpPr>
            <p:cNvPr id="6170" name="Oval 79"/>
            <p:cNvSpPr>
              <a:spLocks noChangeArrowheads="1"/>
            </p:cNvSpPr>
            <p:nvPr/>
          </p:nvSpPr>
          <p:spPr bwMode="auto">
            <a:xfrm>
              <a:off x="3312" y="2617"/>
              <a:ext cx="1152" cy="768"/>
            </a:xfrm>
            <a:prstGeom prst="ellipse">
              <a:avLst/>
            </a:prstGeom>
            <a:noFill/>
            <a:ln w="28575">
              <a:solidFill>
                <a:schemeClr val="accent2"/>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71" name="Oval 80"/>
            <p:cNvSpPr>
              <a:spLocks noChangeArrowheads="1"/>
            </p:cNvSpPr>
            <p:nvPr/>
          </p:nvSpPr>
          <p:spPr bwMode="auto">
            <a:xfrm>
              <a:off x="4062" y="2887"/>
              <a:ext cx="240" cy="240"/>
            </a:xfrm>
            <a:prstGeom prst="ellipse">
              <a:avLst/>
            </a:prstGeom>
            <a:noFill/>
            <a:ln w="2857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800">
                  <a:solidFill>
                    <a:schemeClr val="accent2"/>
                  </a:solidFill>
                  <a:cs typeface="Times New Roman" panose="02020603050405020304" pitchFamily="18" charset="0"/>
                </a:rPr>
                <a:t>+</a:t>
              </a:r>
              <a:endParaRPr lang="en-US" altLang="zh-CN" sz="2800">
                <a:solidFill>
                  <a:schemeClr val="accent2"/>
                </a:solidFill>
              </a:endParaRPr>
            </a:p>
          </p:txBody>
        </p:sp>
        <p:sp>
          <p:nvSpPr>
            <p:cNvPr id="6172" name="Oval 81"/>
            <p:cNvSpPr>
              <a:spLocks noChangeArrowheads="1"/>
            </p:cNvSpPr>
            <p:nvPr/>
          </p:nvSpPr>
          <p:spPr bwMode="auto">
            <a:xfrm>
              <a:off x="3504" y="2880"/>
              <a:ext cx="240" cy="240"/>
            </a:xfrm>
            <a:prstGeom prst="ellipse">
              <a:avLst/>
            </a:prstGeom>
            <a:noFill/>
            <a:ln w="2857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800">
                <a:cs typeface="Times New Roman" panose="02020603050405020304" pitchFamily="18" charset="0"/>
              </a:endParaRPr>
            </a:p>
          </p:txBody>
        </p:sp>
        <p:sp>
          <p:nvSpPr>
            <p:cNvPr id="6173" name="Text Box 82"/>
            <p:cNvSpPr txBox="1">
              <a:spLocks noChangeArrowheads="1"/>
            </p:cNvSpPr>
            <p:nvPr/>
          </p:nvSpPr>
          <p:spPr bwMode="auto">
            <a:xfrm>
              <a:off x="3516" y="281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cs typeface="Times New Roman" panose="02020603050405020304" pitchFamily="18" charset="0"/>
                </a:rPr>
                <a:t>–</a:t>
              </a:r>
              <a:endParaRPr lang="en-US" altLang="zh-CN" sz="2800">
                <a:solidFill>
                  <a:schemeClr val="accent2"/>
                </a:solidFill>
              </a:endParaRPr>
            </a:p>
          </p:txBody>
        </p:sp>
      </p:grpSp>
      <p:sp>
        <p:nvSpPr>
          <p:cNvPr id="9299" name="Text Box 83"/>
          <p:cNvSpPr txBox="1">
            <a:spLocks noChangeArrowheads="1"/>
          </p:cNvSpPr>
          <p:nvPr/>
        </p:nvSpPr>
        <p:spPr bwMode="auto">
          <a:xfrm>
            <a:off x="1741488" y="1573213"/>
            <a:ext cx="160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latin typeface="华文中宋" pitchFamily="2" charset="-122"/>
              </a:rPr>
              <a:t>无极分子</a:t>
            </a:r>
            <a:endParaRPr lang="zh-CN" altLang="en-US" sz="2800">
              <a:solidFill>
                <a:schemeClr val="accent2"/>
              </a:solidFill>
            </a:endParaRPr>
          </a:p>
        </p:txBody>
      </p:sp>
      <p:grpSp>
        <p:nvGrpSpPr>
          <p:cNvPr id="8" name="Group 84"/>
          <p:cNvGrpSpPr/>
          <p:nvPr/>
        </p:nvGrpSpPr>
        <p:grpSpPr bwMode="auto">
          <a:xfrm>
            <a:off x="977900" y="2205038"/>
            <a:ext cx="3211513" cy="1628775"/>
            <a:chOff x="609" y="3120"/>
            <a:chExt cx="2023" cy="1026"/>
          </a:xfrm>
        </p:grpSpPr>
        <p:grpSp>
          <p:nvGrpSpPr>
            <p:cNvPr id="6166" name="Group 85"/>
            <p:cNvGrpSpPr/>
            <p:nvPr/>
          </p:nvGrpSpPr>
          <p:grpSpPr bwMode="auto">
            <a:xfrm>
              <a:off x="609" y="3120"/>
              <a:ext cx="2023" cy="1026"/>
              <a:chOff x="609" y="3120"/>
              <a:chExt cx="2023" cy="1026"/>
            </a:xfrm>
          </p:grpSpPr>
          <p:sp>
            <p:nvSpPr>
              <p:cNvPr id="6168" name="Text Box 86"/>
              <p:cNvSpPr txBox="1">
                <a:spLocks noChangeArrowheads="1"/>
              </p:cNvSpPr>
              <p:nvPr/>
            </p:nvSpPr>
            <p:spPr bwMode="auto">
              <a:xfrm>
                <a:off x="609" y="3765"/>
                <a:ext cx="2023"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lnSpc>
                    <a:spcPct val="120000"/>
                  </a:lnSpc>
                  <a:spcBef>
                    <a:spcPct val="0"/>
                  </a:spcBef>
                  <a:buFontTx/>
                  <a:buNone/>
                </a:pPr>
                <a:r>
                  <a:rPr lang="en-US" altLang="zh-CN" sz="2800">
                    <a:solidFill>
                      <a:schemeClr val="accent2"/>
                    </a:solidFill>
                    <a:ea typeface="华文中宋" pitchFamily="2" charset="-122"/>
                  </a:rPr>
                  <a:t>H</a:t>
                </a:r>
                <a:r>
                  <a:rPr lang="en-US" altLang="zh-CN" sz="2800" baseline="-25000">
                    <a:solidFill>
                      <a:schemeClr val="accent2"/>
                    </a:solidFill>
                    <a:ea typeface="华文中宋" pitchFamily="2" charset="-122"/>
                  </a:rPr>
                  <a:t>2</a:t>
                </a:r>
                <a:r>
                  <a:rPr lang="en-US" altLang="zh-CN" sz="2800">
                    <a:solidFill>
                      <a:schemeClr val="accent2"/>
                    </a:solidFill>
                    <a:ea typeface="华文中宋" pitchFamily="2" charset="-122"/>
                  </a:rPr>
                  <a:t>, CO</a:t>
                </a:r>
                <a:r>
                  <a:rPr lang="en-US" altLang="zh-CN" sz="2800" baseline="-25000">
                    <a:solidFill>
                      <a:schemeClr val="accent2"/>
                    </a:solidFill>
                    <a:ea typeface="华文中宋" pitchFamily="2" charset="-122"/>
                  </a:rPr>
                  <a:t>2</a:t>
                </a:r>
                <a:r>
                  <a:rPr lang="en-US" altLang="zh-CN" sz="2800">
                    <a:solidFill>
                      <a:schemeClr val="accent2"/>
                    </a:solidFill>
                    <a:ea typeface="华文中宋" pitchFamily="2" charset="-122"/>
                  </a:rPr>
                  <a:t>, CH</a:t>
                </a:r>
                <a:r>
                  <a:rPr lang="en-US" altLang="zh-CN" sz="2800" baseline="-25000">
                    <a:solidFill>
                      <a:schemeClr val="accent2"/>
                    </a:solidFill>
                    <a:ea typeface="华文中宋" pitchFamily="2" charset="-122"/>
                  </a:rPr>
                  <a:t>4</a:t>
                </a:r>
                <a:r>
                  <a:rPr lang="en-US" altLang="zh-CN" sz="2800">
                    <a:solidFill>
                      <a:schemeClr val="accent2"/>
                    </a:solidFill>
                    <a:ea typeface="华文中宋" pitchFamily="2" charset="-122"/>
                  </a:rPr>
                  <a:t>, He</a:t>
                </a:r>
                <a:r>
                  <a:rPr lang="zh-CN" altLang="en-US" sz="2800">
                    <a:solidFill>
                      <a:schemeClr val="accent2"/>
                    </a:solidFill>
                  </a:rPr>
                  <a:t>等</a:t>
                </a:r>
                <a:endParaRPr lang="zh-CN" altLang="en-US" sz="2800">
                  <a:solidFill>
                    <a:schemeClr val="accent2"/>
                  </a:solidFill>
                </a:endParaRPr>
              </a:p>
            </p:txBody>
          </p:sp>
          <p:sp>
            <p:nvSpPr>
              <p:cNvPr id="6169" name="AutoShape 87"/>
              <p:cNvSpPr>
                <a:spLocks noChangeArrowheads="1"/>
              </p:cNvSpPr>
              <p:nvPr/>
            </p:nvSpPr>
            <p:spPr bwMode="auto">
              <a:xfrm>
                <a:off x="1410" y="3120"/>
                <a:ext cx="384" cy="336"/>
              </a:xfrm>
              <a:prstGeom prst="downArrow">
                <a:avLst>
                  <a:gd name="adj1" fmla="val 45833"/>
                  <a:gd name="adj2" fmla="val 41370"/>
                </a:avLst>
              </a:prstGeom>
              <a:solidFill>
                <a:srgbClr val="FF9933"/>
              </a:solidFill>
              <a:ln w="19050">
                <a:solidFill>
                  <a:schemeClr val="accent2"/>
                </a:solidFill>
                <a:miter lim="800000"/>
              </a:ln>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sp>
          <p:nvSpPr>
            <p:cNvPr id="6167" name="Text Box 88"/>
            <p:cNvSpPr txBox="1">
              <a:spLocks noChangeArrowheads="1"/>
            </p:cNvSpPr>
            <p:nvPr/>
          </p:nvSpPr>
          <p:spPr bwMode="auto">
            <a:xfrm>
              <a:off x="657" y="3459"/>
              <a:ext cx="16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无极分子电介质</a:t>
              </a:r>
              <a:endParaRPr lang="zh-CN" altLang="en-US" sz="2800">
                <a:solidFill>
                  <a:schemeClr val="accent2"/>
                </a:solidFill>
                <a:latin typeface="宋体" pitchFamily="2" charset="-122"/>
              </a:endParaRPr>
            </a:p>
          </p:txBody>
        </p:sp>
      </p:grpSp>
      <p:grpSp>
        <p:nvGrpSpPr>
          <p:cNvPr id="10" name="Group 89"/>
          <p:cNvGrpSpPr/>
          <p:nvPr/>
        </p:nvGrpSpPr>
        <p:grpSpPr bwMode="auto">
          <a:xfrm>
            <a:off x="4583113" y="2205038"/>
            <a:ext cx="3292475" cy="1614487"/>
            <a:chOff x="2880" y="3120"/>
            <a:chExt cx="2074" cy="1017"/>
          </a:xfrm>
        </p:grpSpPr>
        <p:grpSp>
          <p:nvGrpSpPr>
            <p:cNvPr id="6162" name="Group 90"/>
            <p:cNvGrpSpPr/>
            <p:nvPr/>
          </p:nvGrpSpPr>
          <p:grpSpPr bwMode="auto">
            <a:xfrm>
              <a:off x="2880" y="3120"/>
              <a:ext cx="2074" cy="1017"/>
              <a:chOff x="2880" y="3120"/>
              <a:chExt cx="2074" cy="1017"/>
            </a:xfrm>
          </p:grpSpPr>
          <p:sp>
            <p:nvSpPr>
              <p:cNvPr id="6164" name="AutoShape 91"/>
              <p:cNvSpPr>
                <a:spLocks noChangeArrowheads="1"/>
              </p:cNvSpPr>
              <p:nvPr/>
            </p:nvSpPr>
            <p:spPr bwMode="auto">
              <a:xfrm>
                <a:off x="3714" y="3120"/>
                <a:ext cx="384" cy="336"/>
              </a:xfrm>
              <a:prstGeom prst="downArrow">
                <a:avLst>
                  <a:gd name="adj1" fmla="val 45833"/>
                  <a:gd name="adj2" fmla="val 41370"/>
                </a:avLst>
              </a:prstGeom>
              <a:solidFill>
                <a:srgbClr val="FF9933"/>
              </a:solidFill>
              <a:ln w="19050">
                <a:solidFill>
                  <a:schemeClr val="accent2"/>
                </a:solidFill>
                <a:miter lim="800000"/>
              </a:ln>
            </p:spPr>
            <p:txBody>
              <a:bodyPr wrap="non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6165" name="Text Box 92"/>
              <p:cNvSpPr txBox="1">
                <a:spLocks noChangeArrowheads="1"/>
              </p:cNvSpPr>
              <p:nvPr/>
            </p:nvSpPr>
            <p:spPr bwMode="auto">
              <a:xfrm>
                <a:off x="2880" y="3810"/>
                <a:ext cx="20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dirty="0">
                    <a:solidFill>
                      <a:schemeClr val="accent2"/>
                    </a:solidFill>
                    <a:ea typeface="华文中宋" pitchFamily="2" charset="-122"/>
                  </a:rPr>
                  <a:t>H</a:t>
                </a:r>
                <a:r>
                  <a:rPr lang="en-US" altLang="zh-CN" sz="2800" baseline="-25000" dirty="0">
                    <a:solidFill>
                      <a:schemeClr val="accent2"/>
                    </a:solidFill>
                    <a:ea typeface="华文中宋" pitchFamily="2" charset="-122"/>
                  </a:rPr>
                  <a:t>2</a:t>
                </a:r>
                <a:r>
                  <a:rPr lang="en-US" altLang="zh-CN" sz="2800" dirty="0">
                    <a:solidFill>
                      <a:schemeClr val="accent2"/>
                    </a:solidFill>
                    <a:ea typeface="华文中宋" pitchFamily="2" charset="-122"/>
                  </a:rPr>
                  <a:t>O, NH</a:t>
                </a:r>
                <a:r>
                  <a:rPr lang="en-US" altLang="zh-CN" sz="2800" baseline="-25000" dirty="0">
                    <a:solidFill>
                      <a:schemeClr val="accent2"/>
                    </a:solidFill>
                    <a:ea typeface="华文中宋" pitchFamily="2" charset="-122"/>
                  </a:rPr>
                  <a:t>3</a:t>
                </a:r>
                <a:r>
                  <a:rPr lang="en-US" altLang="zh-CN" sz="2800" dirty="0">
                    <a:solidFill>
                      <a:schemeClr val="accent2"/>
                    </a:solidFill>
                    <a:ea typeface="华文中宋" pitchFamily="2" charset="-122"/>
                  </a:rPr>
                  <a:t>, </a:t>
                </a:r>
                <a:r>
                  <a:rPr lang="zh-CN" altLang="en-US" sz="2800" dirty="0">
                    <a:solidFill>
                      <a:schemeClr val="accent2"/>
                    </a:solidFill>
                  </a:rPr>
                  <a:t>有机酸等</a:t>
                </a:r>
                <a:endParaRPr lang="zh-CN" altLang="en-US" sz="2800" dirty="0">
                  <a:solidFill>
                    <a:schemeClr val="accent2"/>
                  </a:solidFill>
                </a:endParaRPr>
              </a:p>
            </p:txBody>
          </p:sp>
        </p:grpSp>
        <p:sp>
          <p:nvSpPr>
            <p:cNvPr id="6163" name="Text Box 93"/>
            <p:cNvSpPr txBox="1">
              <a:spLocks noChangeArrowheads="1"/>
            </p:cNvSpPr>
            <p:nvPr/>
          </p:nvSpPr>
          <p:spPr bwMode="auto">
            <a:xfrm>
              <a:off x="3091" y="3436"/>
              <a:ext cx="16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有极分子电介质</a:t>
              </a:r>
              <a:endParaRPr lang="zh-CN" altLang="en-US" sz="2800">
                <a:solidFill>
                  <a:schemeClr val="accent2"/>
                </a:solidFill>
                <a:latin typeface="宋体" pitchFamily="2" charset="-122"/>
              </a:endParaRPr>
            </a:p>
          </p:txBody>
        </p:sp>
      </p:grpSp>
      <p:sp>
        <p:nvSpPr>
          <p:cNvPr id="6161" name="文本框 2"/>
          <p:cNvSpPr txBox="1">
            <a:spLocks noChangeArrowheads="1"/>
          </p:cNvSpPr>
          <p:nvPr/>
        </p:nvSpPr>
        <p:spPr bwMode="auto">
          <a:xfrm>
            <a:off x="8532813" y="6334125"/>
            <a:ext cx="604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(5)</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299"/>
                                        </p:tgtEl>
                                        <p:attrNameLst>
                                          <p:attrName>style.visibility</p:attrName>
                                        </p:attrNameLst>
                                      </p:cBhvr>
                                      <p:to>
                                        <p:strVal val="visible"/>
                                      </p:to>
                                    </p:set>
                                    <p:animEffect transition="in" filter="wipe(up)">
                                      <p:cBhvr>
                                        <p:cTn id="22" dur="500"/>
                                        <p:tgtEl>
                                          <p:spTgt spid="92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290"/>
                                        </p:tgtEl>
                                        <p:attrNameLst>
                                          <p:attrName>style.visibility</p:attrName>
                                        </p:attrNameLst>
                                      </p:cBhvr>
                                      <p:to>
                                        <p:strVal val="visible"/>
                                      </p:to>
                                    </p:set>
                                    <p:animEffect transition="in" filter="wipe(up)">
                                      <p:cBhvr>
                                        <p:cTn id="27" dur="500"/>
                                        <p:tgtEl>
                                          <p:spTgt spid="92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219"/>
                                        </p:tgtEl>
                                        <p:attrNameLst>
                                          <p:attrName>style.visibility</p:attrName>
                                        </p:attrNameLst>
                                      </p:cBhvr>
                                      <p:to>
                                        <p:strVal val="visible"/>
                                      </p:to>
                                    </p:set>
                                    <p:animEffect transition="in" filter="wipe(left)">
                                      <p:cBhvr>
                                        <p:cTn id="42" dur="500"/>
                                        <p:tgtEl>
                                          <p:spTgt spid="92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283"/>
                                        </p:tgtEl>
                                        <p:attrNameLst>
                                          <p:attrName>style.visibility</p:attrName>
                                        </p:attrNameLst>
                                      </p:cBhvr>
                                      <p:to>
                                        <p:strVal val="visible"/>
                                      </p:to>
                                    </p:set>
                                    <p:animEffect transition="in" filter="wipe(left)">
                                      <p:cBhvr>
                                        <p:cTn id="47" dur="500"/>
                                        <p:tgtEl>
                                          <p:spTgt spid="928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286"/>
                                        </p:tgtEl>
                                        <p:attrNameLst>
                                          <p:attrName>style.visibility</p:attrName>
                                        </p:attrNameLst>
                                      </p:cBhvr>
                                      <p:to>
                                        <p:strVal val="visible"/>
                                      </p:to>
                                    </p:set>
                                    <p:animEffect transition="in" filter="wipe(left)">
                                      <p:cBhvr>
                                        <p:cTn id="52" dur="500"/>
                                        <p:tgtEl>
                                          <p:spTgt spid="9286"/>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9282"/>
                                        </p:tgtEl>
                                        <p:attrNameLst>
                                          <p:attrName>style.visibility</p:attrName>
                                        </p:attrNameLst>
                                      </p:cBhvr>
                                      <p:to>
                                        <p:strVal val="visible"/>
                                      </p:to>
                                    </p:set>
                                    <p:animEffect transition="in" filter="wipe(left)">
                                      <p:cBhvr>
                                        <p:cTn id="56" dur="500"/>
                                        <p:tgtEl>
                                          <p:spTgt spid="928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9244"/>
                                        </p:tgtEl>
                                        <p:attrNameLst>
                                          <p:attrName>style.visibility</p:attrName>
                                        </p:attrNameLst>
                                      </p:cBhvr>
                                      <p:to>
                                        <p:strVal val="visible"/>
                                      </p:to>
                                    </p:set>
                                    <p:animEffect transition="in" filter="wipe(left)">
                                      <p:cBhvr>
                                        <p:cTn id="61" dur="500"/>
                                        <p:tgtEl>
                                          <p:spTgt spid="9244"/>
                                        </p:tgtEl>
                                      </p:cBhvr>
                                    </p:animEffect>
                                  </p:childTnLst>
                                </p:cTn>
                              </p:par>
                            </p:childTnLst>
                          </p:cTn>
                        </p:par>
                        <p:par>
                          <p:cTn id="62" fill="hold">
                            <p:stCondLst>
                              <p:cond delay="500"/>
                            </p:stCondLst>
                            <p:childTnLst>
                              <p:par>
                                <p:cTn id="63" presetID="23" presetClass="entr" presetSubtype="16" fill="hold" nodeType="after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p:cTn id="65" dur="500" fill="hold"/>
                                        <p:tgtEl>
                                          <p:spTgt spid="2"/>
                                        </p:tgtEl>
                                        <p:attrNameLst>
                                          <p:attrName>ppt_w</p:attrName>
                                        </p:attrNameLst>
                                      </p:cBhvr>
                                      <p:tavLst>
                                        <p:tav tm="0">
                                          <p:val>
                                            <p:fltVal val="0"/>
                                          </p:val>
                                        </p:tav>
                                        <p:tav tm="100000">
                                          <p:val>
                                            <p:strVal val="#ppt_w"/>
                                          </p:val>
                                        </p:tav>
                                      </p:tavLst>
                                    </p:anim>
                                    <p:anim calcmode="lin" valueType="num">
                                      <p:cBhvr>
                                        <p:cTn id="66"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9278"/>
                                        </p:tgtEl>
                                        <p:attrNameLst>
                                          <p:attrName>style.visibility</p:attrName>
                                        </p:attrNameLst>
                                      </p:cBhvr>
                                      <p:to>
                                        <p:strVal val="visible"/>
                                      </p:to>
                                    </p:set>
                                    <p:animEffect transition="in" filter="wipe(left)">
                                      <p:cBhvr>
                                        <p:cTn id="71" dur="500"/>
                                        <p:tgtEl>
                                          <p:spTgt spid="9278"/>
                                        </p:tgtEl>
                                      </p:cBhvr>
                                    </p:animEffect>
                                  </p:childTnLst>
                                </p:cTn>
                              </p:par>
                            </p:childTnLst>
                          </p:cTn>
                        </p:par>
                        <p:par>
                          <p:cTn id="72" fill="hold">
                            <p:stCondLst>
                              <p:cond delay="500"/>
                            </p:stCondLst>
                            <p:childTnLst>
                              <p:par>
                                <p:cTn id="73" presetID="23" presetClass="entr" presetSubtype="16"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p:cTn id="75" dur="500" fill="hold"/>
                                        <p:tgtEl>
                                          <p:spTgt spid="3"/>
                                        </p:tgtEl>
                                        <p:attrNameLst>
                                          <p:attrName>ppt_w</p:attrName>
                                        </p:attrNameLst>
                                      </p:cBhvr>
                                      <p:tavLst>
                                        <p:tav tm="0">
                                          <p:val>
                                            <p:fltVal val="0"/>
                                          </p:val>
                                        </p:tav>
                                        <p:tav tm="100000">
                                          <p:val>
                                            <p:strVal val="#ppt_w"/>
                                          </p:val>
                                        </p:tav>
                                      </p:tavLst>
                                    </p:anim>
                                    <p:anim calcmode="lin" valueType="num">
                                      <p:cBhvr>
                                        <p:cTn id="76"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P spid="9244" grpId="0" autoUpdateAnimBg="0"/>
      <p:bldP spid="9278" grpId="0" autoUpdateAnimBg="0"/>
      <p:bldP spid="9282" grpId="0" autoUpdateAnimBg="0"/>
      <p:bldP spid="9283" grpId="0" autoUpdateAnimBg="0"/>
      <p:bldP spid="9286" grpId="0" animBg="1"/>
      <p:bldP spid="9290" grpId="0" autoUpdateAnimBg="0"/>
      <p:bldP spid="9299"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304800" y="1125538"/>
            <a:ext cx="44402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dirty="0">
                <a:solidFill>
                  <a:schemeClr val="accent2"/>
                </a:solidFill>
              </a:rPr>
              <a:t>静电场能量的物理本质</a:t>
            </a:r>
            <a:endParaRPr lang="en-US" altLang="zh-CN" sz="2400" b="0" dirty="0"/>
          </a:p>
        </p:txBody>
      </p:sp>
      <p:sp>
        <p:nvSpPr>
          <p:cNvPr id="68614" name="Text Box 6"/>
          <p:cNvSpPr txBox="1">
            <a:spLocks noChangeArrowheads="1"/>
          </p:cNvSpPr>
          <p:nvPr/>
        </p:nvSpPr>
        <p:spPr bwMode="auto">
          <a:xfrm>
            <a:off x="468313" y="188913"/>
            <a:ext cx="85328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50000"/>
              </a:spcBef>
              <a:buFontTx/>
              <a:buNone/>
            </a:pPr>
            <a:r>
              <a:rPr lang="en-US" altLang="zh-CN" sz="3600" dirty="0">
                <a:solidFill>
                  <a:schemeClr val="accent2"/>
                </a:solidFill>
              </a:rPr>
              <a:t>2</a:t>
            </a:r>
            <a:r>
              <a:rPr lang="en-US" altLang="zh-CN" sz="3600" b="0" dirty="0">
                <a:solidFill>
                  <a:schemeClr val="accent2"/>
                </a:solidFill>
              </a:rPr>
              <a:t>.</a:t>
            </a:r>
            <a:r>
              <a:rPr lang="en-US" altLang="zh-CN" sz="3600" dirty="0">
                <a:solidFill>
                  <a:schemeClr val="accent2"/>
                </a:solidFill>
              </a:rPr>
              <a:t>5    </a:t>
            </a:r>
            <a:r>
              <a:rPr lang="zh-CN" altLang="en-US" sz="3600" dirty="0">
                <a:solidFill>
                  <a:schemeClr val="accent2"/>
                </a:solidFill>
              </a:rPr>
              <a:t>静电场的能量</a:t>
            </a:r>
            <a:r>
              <a:rPr lang="en-US" altLang="zh-CN" sz="3600" dirty="0">
                <a:solidFill>
                  <a:schemeClr val="accent2"/>
                </a:solidFill>
              </a:rPr>
              <a:t>(Electric Field Energy)</a:t>
            </a:r>
            <a:endParaRPr lang="en-US" altLang="zh-CN" sz="3600" dirty="0">
              <a:solidFill>
                <a:schemeClr val="accent2"/>
              </a:solidFill>
            </a:endParaRPr>
          </a:p>
        </p:txBody>
      </p:sp>
      <p:sp>
        <p:nvSpPr>
          <p:cNvPr id="68660" name="Rectangle 52"/>
          <p:cNvSpPr>
            <a:spLocks noChangeArrowheads="1"/>
          </p:cNvSpPr>
          <p:nvPr/>
        </p:nvSpPr>
        <p:spPr bwMode="auto">
          <a:xfrm>
            <a:off x="0" y="9906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3" name="Text Box 2"/>
          <p:cNvSpPr txBox="1">
            <a:spLocks noChangeArrowheads="1"/>
          </p:cNvSpPr>
          <p:nvPr/>
        </p:nvSpPr>
        <p:spPr bwMode="auto">
          <a:xfrm>
            <a:off x="539552" y="1700808"/>
            <a:ext cx="8064896"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dirty="0"/>
              <a:t>任何带电过程都是正负电荷的迁移过程，在此过程中，外力必须克服电场力对带电系统做功，或者电场力对带电系统做功，这样，外力对带电系统所做的功转换为带电系统的静电能；或者带电系统的静电能被消耗，对外做功</a:t>
            </a:r>
            <a:endParaRPr lang="en-US" altLang="zh-CN" sz="2800" dirty="0"/>
          </a:p>
          <a:p>
            <a:pPr eaLnBrk="1" hangingPunct="1">
              <a:spcBef>
                <a:spcPct val="0"/>
              </a:spcBef>
              <a:buFontTx/>
              <a:buNone/>
            </a:pPr>
            <a:endParaRPr lang="en-US" altLang="zh-CN" sz="2400" b="0" dirty="0"/>
          </a:p>
        </p:txBody>
      </p:sp>
      <p:sp>
        <p:nvSpPr>
          <p:cNvPr id="51206"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(47)</a:t>
            </a:r>
            <a:endParaRPr lang="zh-CN" altLang="en-US" sz="2800">
              <a:solidFill>
                <a:srgbClr val="C00000"/>
              </a:solidFill>
            </a:endParaRPr>
          </a:p>
        </p:txBody>
      </p:sp>
      <p:sp>
        <p:nvSpPr>
          <p:cNvPr id="8" name="Text Box 2"/>
          <p:cNvSpPr txBox="1">
            <a:spLocks noChangeArrowheads="1"/>
          </p:cNvSpPr>
          <p:nvPr/>
        </p:nvSpPr>
        <p:spPr bwMode="auto">
          <a:xfrm>
            <a:off x="304800" y="4293096"/>
            <a:ext cx="71881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dirty="0">
                <a:solidFill>
                  <a:schemeClr val="accent2"/>
                </a:solidFill>
              </a:rPr>
              <a:t>电荷系的静电能：</a:t>
            </a:r>
            <a:endParaRPr lang="en-US" altLang="zh-CN" dirty="0">
              <a:solidFill>
                <a:schemeClr val="accent2"/>
              </a:solidFill>
            </a:endParaRPr>
          </a:p>
          <a:p>
            <a:pPr eaLnBrk="1" hangingPunct="1">
              <a:spcBef>
                <a:spcPct val="0"/>
              </a:spcBef>
              <a:buFontTx/>
              <a:buNone/>
            </a:pPr>
            <a:r>
              <a:rPr lang="zh-CN" altLang="en-US" dirty="0">
                <a:solidFill>
                  <a:schemeClr val="accent2"/>
                </a:solidFill>
              </a:rPr>
              <a:t>组成电荷系的电荷元之间的相互作用能</a:t>
            </a:r>
            <a:endParaRPr lang="en-US" altLang="zh-CN" sz="2400" b="0" dirty="0"/>
          </a:p>
        </p:txBody>
      </p:sp>
      <p:graphicFrame>
        <p:nvGraphicFramePr>
          <p:cNvPr id="4" name="对象 3"/>
          <p:cNvGraphicFramePr>
            <a:graphicFrameLocks noChangeAspect="1"/>
          </p:cNvGraphicFramePr>
          <p:nvPr/>
        </p:nvGraphicFramePr>
        <p:xfrm>
          <a:off x="1475656" y="5376507"/>
          <a:ext cx="2075525" cy="1008112"/>
        </p:xfrm>
        <a:graphic>
          <a:graphicData uri="http://schemas.openxmlformats.org/presentationml/2006/ole">
            <mc:AlternateContent xmlns:mc="http://schemas.openxmlformats.org/markup-compatibility/2006">
              <mc:Choice xmlns:v="urn:schemas-microsoft-com:vml" Requires="v">
                <p:oleObj spid="_x0000_s66614" name="Equation" r:id="rId1" imgW="21326475" imgH="10353675" progId="Equation.DSMT4">
                  <p:embed/>
                </p:oleObj>
              </mc:Choice>
              <mc:Fallback>
                <p:oleObj name="Equation" r:id="rId1" imgW="21326475" imgH="10353675" progId="Equation.DSMT4">
                  <p:embed/>
                  <p:pic>
                    <p:nvPicPr>
                      <p:cNvPr id="0" name="图片 66613"/>
                      <p:cNvPicPr/>
                      <p:nvPr/>
                    </p:nvPicPr>
                    <p:blipFill>
                      <a:blip r:embed="rId2"/>
                      <a:stretch>
                        <a:fillRect/>
                      </a:stretch>
                    </p:blipFill>
                    <p:spPr>
                      <a:xfrm>
                        <a:off x="1475656" y="5376507"/>
                        <a:ext cx="2075525" cy="1008112"/>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4283967" y="5445224"/>
          <a:ext cx="2043475" cy="1150838"/>
        </p:xfrm>
        <a:graphic>
          <a:graphicData uri="http://schemas.openxmlformats.org/presentationml/2006/ole">
            <mc:AlternateContent xmlns:mc="http://schemas.openxmlformats.org/markup-compatibility/2006">
              <mc:Choice xmlns:v="urn:schemas-microsoft-com:vml" Requires="v">
                <p:oleObj spid="_x0000_s66615" name="Equation" r:id="rId3" imgW="19497675" imgH="10963275" progId="Equation.DSMT4">
                  <p:embed/>
                </p:oleObj>
              </mc:Choice>
              <mc:Fallback>
                <p:oleObj name="Equation" r:id="rId3" imgW="19497675" imgH="10963275" progId="Equation.DSMT4">
                  <p:embed/>
                  <p:pic>
                    <p:nvPicPr>
                      <p:cNvPr id="0" name="对象 3"/>
                      <p:cNvPicPr>
                        <a:picLocks noChangeAspect="1" noChangeArrowheads="1"/>
                      </p:cNvPicPr>
                      <p:nvPr/>
                    </p:nvPicPr>
                    <p:blipFill>
                      <a:blip r:embed="rId4"/>
                      <a:srcRect/>
                      <a:stretch>
                        <a:fillRect/>
                      </a:stretch>
                    </p:blipFill>
                    <p:spPr bwMode="auto">
                      <a:xfrm>
                        <a:off x="4283967" y="5445224"/>
                        <a:ext cx="2043475" cy="1150838"/>
                      </a:xfrm>
                      <a:prstGeom prst="rect">
                        <a:avLst/>
                      </a:prstGeom>
                      <a:noFill/>
                      <a:ln>
                        <a:noFill/>
                      </a:ln>
                    </p:spPr>
                  </p:pic>
                </p:oleObj>
              </mc:Fallback>
            </mc:AlternateContent>
          </a:graphicData>
        </a:graphic>
      </p:graphicFrame>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8614"/>
                                        </p:tgtEl>
                                        <p:attrNameLst>
                                          <p:attrName>style.visibility</p:attrName>
                                        </p:attrNameLst>
                                      </p:cBhvr>
                                      <p:to>
                                        <p:strVal val="visible"/>
                                      </p:to>
                                    </p:set>
                                    <p:animEffect transition="in" filter="blinds(horizontal)">
                                      <p:cBhvr>
                                        <p:cTn id="7" dur="500"/>
                                        <p:tgtEl>
                                          <p:spTgt spid="68614"/>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68660"/>
                                        </p:tgtEl>
                                        <p:attrNameLst>
                                          <p:attrName>style.visibility</p:attrName>
                                        </p:attrNameLst>
                                      </p:cBhvr>
                                      <p:to>
                                        <p:strVal val="visible"/>
                                      </p:to>
                                    </p:set>
                                    <p:animEffect transition="in" filter="strips(upRight)">
                                      <p:cBhvr>
                                        <p:cTn id="11" dur="500"/>
                                        <p:tgtEl>
                                          <p:spTgt spid="6866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8610"/>
                                        </p:tgtEl>
                                        <p:attrNameLst>
                                          <p:attrName>style.visibility</p:attrName>
                                        </p:attrNameLst>
                                      </p:cBhvr>
                                      <p:to>
                                        <p:strVal val="visible"/>
                                      </p:to>
                                    </p:set>
                                    <p:animEffect transition="in" filter="wipe(left)">
                                      <p:cBhvr>
                                        <p:cTn id="16" dur="500"/>
                                        <p:tgtEl>
                                          <p:spTgt spid="686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utoUpdateAnimBg="0"/>
      <p:bldP spid="68614" grpId="0" autoUpdateAnimBg="0"/>
      <p:bldP spid="68660" grpId="0" animBg="1"/>
      <p:bldP spid="53" grpId="0" autoUpdateAnimBg="0"/>
      <p:bldP spid="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1" name="Object 3"/>
          <p:cNvGraphicFramePr>
            <a:graphicFrameLocks noChangeAspect="1"/>
          </p:cNvGraphicFramePr>
          <p:nvPr/>
        </p:nvGraphicFramePr>
        <p:xfrm>
          <a:off x="803275" y="4065588"/>
          <a:ext cx="2973388" cy="1104900"/>
        </p:xfrm>
        <a:graphic>
          <a:graphicData uri="http://schemas.openxmlformats.org/presentationml/2006/ole">
            <mc:AlternateContent xmlns:mc="http://schemas.openxmlformats.org/markup-compatibility/2006">
              <mc:Choice xmlns:v="urn:schemas-microsoft-com:vml" Requires="v">
                <p:oleObj spid="_x0000_s52484" name="Equation" r:id="rId1" imgW="1651000" imgH="508000" progId="Equation.DSMT4">
                  <p:embed/>
                </p:oleObj>
              </mc:Choice>
              <mc:Fallback>
                <p:oleObj name="Equation" r:id="rId1" imgW="1651000" imgH="5080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275" y="4065588"/>
                        <a:ext cx="29733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2" name="Object 4"/>
          <p:cNvGraphicFramePr>
            <a:graphicFrameLocks noChangeAspect="1"/>
          </p:cNvGraphicFramePr>
          <p:nvPr/>
        </p:nvGraphicFramePr>
        <p:xfrm>
          <a:off x="4787900" y="4157663"/>
          <a:ext cx="4203700" cy="927100"/>
        </p:xfrm>
        <a:graphic>
          <a:graphicData uri="http://schemas.openxmlformats.org/presentationml/2006/ole">
            <mc:AlternateContent xmlns:mc="http://schemas.openxmlformats.org/markup-compatibility/2006">
              <mc:Choice xmlns:v="urn:schemas-microsoft-com:vml" Requires="v">
                <p:oleObj spid="_x0000_s52485" name="公式" r:id="rId3" imgW="5448300" imgH="1079500" progId="Equation.3">
                  <p:embed/>
                </p:oleObj>
              </mc:Choice>
              <mc:Fallback>
                <p:oleObj name="公式" r:id="rId3" imgW="5448300" imgH="1079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4157663"/>
                        <a:ext cx="42037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13" name="Object 5"/>
          <p:cNvGraphicFramePr>
            <a:graphicFrameLocks noChangeAspect="1"/>
          </p:cNvGraphicFramePr>
          <p:nvPr/>
        </p:nvGraphicFramePr>
        <p:xfrm>
          <a:off x="2500313" y="5526088"/>
          <a:ext cx="4114800" cy="927100"/>
        </p:xfrm>
        <a:graphic>
          <a:graphicData uri="http://schemas.openxmlformats.org/presentationml/2006/ole">
            <mc:AlternateContent xmlns:mc="http://schemas.openxmlformats.org/markup-compatibility/2006">
              <mc:Choice xmlns:v="urn:schemas-microsoft-com:vml" Requires="v">
                <p:oleObj spid="_x0000_s52486" name="Equation" r:id="rId5" imgW="5334000" imgH="1079500" progId="Equation.3">
                  <p:embed/>
                </p:oleObj>
              </mc:Choice>
              <mc:Fallback>
                <p:oleObj name="Equation" r:id="rId5" imgW="5334000" imgH="10795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0313" y="5526088"/>
                        <a:ext cx="41148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p:nvPr/>
        </p:nvGrpSpPr>
        <p:grpSpPr bwMode="auto">
          <a:xfrm>
            <a:off x="4975225" y="1433513"/>
            <a:ext cx="2454275" cy="2209800"/>
            <a:chOff x="3542" y="1104"/>
            <a:chExt cx="1546" cy="1392"/>
          </a:xfrm>
        </p:grpSpPr>
        <p:sp>
          <p:nvSpPr>
            <p:cNvPr id="52261" name="Line 8"/>
            <p:cNvSpPr>
              <a:spLocks noChangeShapeType="1"/>
            </p:cNvSpPr>
            <p:nvPr/>
          </p:nvSpPr>
          <p:spPr bwMode="auto">
            <a:xfrm>
              <a:off x="3792" y="1680"/>
              <a:ext cx="432"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2" name="Line 9"/>
            <p:cNvSpPr>
              <a:spLocks noChangeShapeType="1"/>
            </p:cNvSpPr>
            <p:nvPr/>
          </p:nvSpPr>
          <p:spPr bwMode="auto">
            <a:xfrm>
              <a:off x="3792" y="1824"/>
              <a:ext cx="432"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3" name="Line 10"/>
            <p:cNvSpPr>
              <a:spLocks noChangeShapeType="1"/>
            </p:cNvSpPr>
            <p:nvPr/>
          </p:nvSpPr>
          <p:spPr bwMode="auto">
            <a:xfrm flipV="1">
              <a:off x="3984" y="1104"/>
              <a:ext cx="0" cy="57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4" name="Line 11"/>
            <p:cNvSpPr>
              <a:spLocks noChangeShapeType="1"/>
            </p:cNvSpPr>
            <p:nvPr/>
          </p:nvSpPr>
          <p:spPr bwMode="auto">
            <a:xfrm>
              <a:off x="3984" y="1104"/>
              <a:ext cx="912"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5" name="Line 12"/>
            <p:cNvSpPr>
              <a:spLocks noChangeShapeType="1"/>
            </p:cNvSpPr>
            <p:nvPr/>
          </p:nvSpPr>
          <p:spPr bwMode="auto">
            <a:xfrm>
              <a:off x="4896" y="1104"/>
              <a:ext cx="0" cy="52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6" name="Oval 13"/>
            <p:cNvSpPr>
              <a:spLocks noChangeArrowheads="1"/>
            </p:cNvSpPr>
            <p:nvPr/>
          </p:nvSpPr>
          <p:spPr bwMode="auto">
            <a:xfrm>
              <a:off x="4704" y="1632"/>
              <a:ext cx="384" cy="384"/>
            </a:xfrm>
            <a:prstGeom prst="ellipse">
              <a:avLst/>
            </a:prstGeom>
            <a:noFill/>
            <a:ln w="2857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2267" name="Line 14"/>
            <p:cNvSpPr>
              <a:spLocks noChangeShapeType="1"/>
            </p:cNvSpPr>
            <p:nvPr/>
          </p:nvSpPr>
          <p:spPr bwMode="auto">
            <a:xfrm rot="148317">
              <a:off x="4752" y="1728"/>
              <a:ext cx="312" cy="203"/>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8" name="Line 15"/>
            <p:cNvSpPr>
              <a:spLocks noChangeShapeType="1"/>
            </p:cNvSpPr>
            <p:nvPr/>
          </p:nvSpPr>
          <p:spPr bwMode="auto">
            <a:xfrm rot="21369727" flipH="1">
              <a:off x="4752" y="1728"/>
              <a:ext cx="287" cy="24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9" name="Line 16"/>
            <p:cNvSpPr>
              <a:spLocks noChangeShapeType="1"/>
            </p:cNvSpPr>
            <p:nvPr/>
          </p:nvSpPr>
          <p:spPr bwMode="auto">
            <a:xfrm>
              <a:off x="4896" y="2016"/>
              <a:ext cx="0" cy="48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0" name="Line 17"/>
            <p:cNvSpPr>
              <a:spLocks noChangeShapeType="1"/>
            </p:cNvSpPr>
            <p:nvPr/>
          </p:nvSpPr>
          <p:spPr bwMode="auto">
            <a:xfrm>
              <a:off x="3984" y="1824"/>
              <a:ext cx="0" cy="672"/>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1" name="Line 18"/>
            <p:cNvSpPr>
              <a:spLocks noChangeShapeType="1"/>
            </p:cNvSpPr>
            <p:nvPr/>
          </p:nvSpPr>
          <p:spPr bwMode="auto">
            <a:xfrm>
              <a:off x="3984" y="2496"/>
              <a:ext cx="912"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2" name="Text Box 19"/>
            <p:cNvSpPr txBox="1">
              <a:spLocks noChangeArrowheads="1"/>
            </p:cNvSpPr>
            <p:nvPr/>
          </p:nvSpPr>
          <p:spPr bwMode="auto">
            <a:xfrm>
              <a:off x="3542" y="161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C</a:t>
              </a:r>
              <a:endParaRPr lang="en-US" altLang="zh-CN" sz="2400" b="0" i="1">
                <a:solidFill>
                  <a:schemeClr val="accent2"/>
                </a:solidFill>
              </a:endParaRPr>
            </a:p>
          </p:txBody>
        </p:sp>
        <p:sp>
          <p:nvSpPr>
            <p:cNvPr id="52273" name="Text Box 20"/>
            <p:cNvSpPr txBox="1">
              <a:spLocks noChangeArrowheads="1"/>
            </p:cNvSpPr>
            <p:nvPr/>
          </p:nvSpPr>
          <p:spPr bwMode="auto">
            <a:xfrm>
              <a:off x="3936" y="1392"/>
              <a:ext cx="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+q</a:t>
              </a:r>
              <a:endParaRPr lang="en-US" altLang="zh-CN" sz="2400" b="0" i="1">
                <a:solidFill>
                  <a:schemeClr val="accent2"/>
                </a:solidFill>
              </a:endParaRPr>
            </a:p>
          </p:txBody>
        </p:sp>
        <p:sp>
          <p:nvSpPr>
            <p:cNvPr id="52274" name="Text Box 21"/>
            <p:cNvSpPr txBox="1">
              <a:spLocks noChangeArrowheads="1"/>
            </p:cNvSpPr>
            <p:nvPr/>
          </p:nvSpPr>
          <p:spPr bwMode="auto">
            <a:xfrm>
              <a:off x="3984" y="1728"/>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-q</a:t>
              </a:r>
              <a:endParaRPr lang="en-US" altLang="zh-CN" sz="2400" b="0" i="1">
                <a:solidFill>
                  <a:schemeClr val="accent2"/>
                </a:solidFill>
              </a:endParaRPr>
            </a:p>
          </p:txBody>
        </p:sp>
        <p:sp>
          <p:nvSpPr>
            <p:cNvPr id="52275" name="Text Box 22"/>
            <p:cNvSpPr txBox="1">
              <a:spLocks noChangeArrowheads="1"/>
            </p:cNvSpPr>
            <p:nvPr/>
          </p:nvSpPr>
          <p:spPr bwMode="auto">
            <a:xfrm>
              <a:off x="3639" y="1226"/>
              <a:ext cx="1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i</a:t>
              </a:r>
              <a:endParaRPr lang="en-US" altLang="zh-CN" sz="2400" b="0" i="1">
                <a:solidFill>
                  <a:schemeClr val="accent2"/>
                </a:solidFill>
              </a:endParaRPr>
            </a:p>
          </p:txBody>
        </p:sp>
        <p:sp>
          <p:nvSpPr>
            <p:cNvPr id="52276" name="Line 23"/>
            <p:cNvSpPr>
              <a:spLocks noChangeShapeType="1"/>
            </p:cNvSpPr>
            <p:nvPr/>
          </p:nvSpPr>
          <p:spPr bwMode="auto">
            <a:xfrm flipV="1">
              <a:off x="3888" y="1248"/>
              <a:ext cx="0" cy="33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24"/>
          <p:cNvGrpSpPr/>
          <p:nvPr/>
        </p:nvGrpSpPr>
        <p:grpSpPr bwMode="auto">
          <a:xfrm>
            <a:off x="214313" y="1150938"/>
            <a:ext cx="4044950" cy="2778125"/>
            <a:chOff x="624" y="1226"/>
            <a:chExt cx="2548" cy="1750"/>
          </a:xfrm>
        </p:grpSpPr>
        <p:sp>
          <p:nvSpPr>
            <p:cNvPr id="52234" name="Line 25"/>
            <p:cNvSpPr>
              <a:spLocks noChangeShapeType="1"/>
            </p:cNvSpPr>
            <p:nvPr/>
          </p:nvSpPr>
          <p:spPr bwMode="auto">
            <a:xfrm>
              <a:off x="1632" y="2160"/>
              <a:ext cx="432"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5" name="Line 26"/>
            <p:cNvSpPr>
              <a:spLocks noChangeShapeType="1"/>
            </p:cNvSpPr>
            <p:nvPr/>
          </p:nvSpPr>
          <p:spPr bwMode="auto">
            <a:xfrm>
              <a:off x="1632" y="2304"/>
              <a:ext cx="432"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6" name="Line 27"/>
            <p:cNvSpPr>
              <a:spLocks noChangeShapeType="1"/>
            </p:cNvSpPr>
            <p:nvPr/>
          </p:nvSpPr>
          <p:spPr bwMode="auto">
            <a:xfrm flipV="1">
              <a:off x="1824" y="1824"/>
              <a:ext cx="0" cy="33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7" name="Line 28"/>
            <p:cNvSpPr>
              <a:spLocks noChangeShapeType="1"/>
            </p:cNvSpPr>
            <p:nvPr/>
          </p:nvSpPr>
          <p:spPr bwMode="auto">
            <a:xfrm>
              <a:off x="2160" y="1584"/>
              <a:ext cx="57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8" name="Line 29"/>
            <p:cNvSpPr>
              <a:spLocks noChangeShapeType="1"/>
            </p:cNvSpPr>
            <p:nvPr/>
          </p:nvSpPr>
          <p:spPr bwMode="auto">
            <a:xfrm>
              <a:off x="2736" y="1584"/>
              <a:ext cx="0" cy="52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9" name="Oval 30"/>
            <p:cNvSpPr>
              <a:spLocks noChangeArrowheads="1"/>
            </p:cNvSpPr>
            <p:nvPr/>
          </p:nvSpPr>
          <p:spPr bwMode="auto">
            <a:xfrm>
              <a:off x="2544" y="2112"/>
              <a:ext cx="384" cy="384"/>
            </a:xfrm>
            <a:prstGeom prst="ellipse">
              <a:avLst/>
            </a:prstGeom>
            <a:noFill/>
            <a:ln w="2857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2240" name="Line 31"/>
            <p:cNvSpPr>
              <a:spLocks noChangeShapeType="1"/>
            </p:cNvSpPr>
            <p:nvPr/>
          </p:nvSpPr>
          <p:spPr bwMode="auto">
            <a:xfrm rot="148317">
              <a:off x="2592" y="2208"/>
              <a:ext cx="312" cy="203"/>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1" name="Line 32"/>
            <p:cNvSpPr>
              <a:spLocks noChangeShapeType="1"/>
            </p:cNvSpPr>
            <p:nvPr/>
          </p:nvSpPr>
          <p:spPr bwMode="auto">
            <a:xfrm rot="21369727" flipH="1">
              <a:off x="2592" y="2208"/>
              <a:ext cx="287" cy="24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2" name="Line 33"/>
            <p:cNvSpPr>
              <a:spLocks noChangeShapeType="1"/>
            </p:cNvSpPr>
            <p:nvPr/>
          </p:nvSpPr>
          <p:spPr bwMode="auto">
            <a:xfrm>
              <a:off x="2736" y="2496"/>
              <a:ext cx="0" cy="48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3" name="Line 34"/>
            <p:cNvSpPr>
              <a:spLocks noChangeShapeType="1"/>
            </p:cNvSpPr>
            <p:nvPr/>
          </p:nvSpPr>
          <p:spPr bwMode="auto">
            <a:xfrm>
              <a:off x="1824" y="2304"/>
              <a:ext cx="0" cy="672"/>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4" name="Line 35"/>
            <p:cNvSpPr>
              <a:spLocks noChangeShapeType="1"/>
            </p:cNvSpPr>
            <p:nvPr/>
          </p:nvSpPr>
          <p:spPr bwMode="auto">
            <a:xfrm>
              <a:off x="864" y="2976"/>
              <a:ext cx="1872"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5" name="Text Box 36"/>
            <p:cNvSpPr txBox="1">
              <a:spLocks noChangeArrowheads="1"/>
            </p:cNvSpPr>
            <p:nvPr/>
          </p:nvSpPr>
          <p:spPr bwMode="auto">
            <a:xfrm>
              <a:off x="1382" y="209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C</a:t>
              </a:r>
              <a:endParaRPr lang="en-US" altLang="zh-CN" sz="2400" b="0" i="1">
                <a:solidFill>
                  <a:schemeClr val="accent2"/>
                </a:solidFill>
              </a:endParaRPr>
            </a:p>
          </p:txBody>
        </p:sp>
        <p:sp>
          <p:nvSpPr>
            <p:cNvPr id="52246" name="Oval 37"/>
            <p:cNvSpPr>
              <a:spLocks noChangeArrowheads="1"/>
            </p:cNvSpPr>
            <p:nvPr/>
          </p:nvSpPr>
          <p:spPr bwMode="auto">
            <a:xfrm>
              <a:off x="2064" y="1536"/>
              <a:ext cx="96" cy="96"/>
            </a:xfrm>
            <a:prstGeom prst="ellipse">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2247" name="Oval 38"/>
            <p:cNvSpPr>
              <a:spLocks noChangeArrowheads="1"/>
            </p:cNvSpPr>
            <p:nvPr/>
          </p:nvSpPr>
          <p:spPr bwMode="auto">
            <a:xfrm>
              <a:off x="1776" y="1728"/>
              <a:ext cx="96" cy="96"/>
            </a:xfrm>
            <a:prstGeom prst="ellipse">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2248" name="Line 39"/>
            <p:cNvSpPr>
              <a:spLocks noChangeShapeType="1"/>
            </p:cNvSpPr>
            <p:nvPr/>
          </p:nvSpPr>
          <p:spPr bwMode="auto">
            <a:xfrm flipV="1">
              <a:off x="864" y="2256"/>
              <a:ext cx="0" cy="72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9" name="Line 40"/>
            <p:cNvSpPr>
              <a:spLocks noChangeShapeType="1"/>
            </p:cNvSpPr>
            <p:nvPr/>
          </p:nvSpPr>
          <p:spPr bwMode="auto">
            <a:xfrm>
              <a:off x="720" y="2256"/>
              <a:ext cx="28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0" name="Line 41"/>
            <p:cNvSpPr>
              <a:spLocks noChangeShapeType="1"/>
            </p:cNvSpPr>
            <p:nvPr/>
          </p:nvSpPr>
          <p:spPr bwMode="auto">
            <a:xfrm>
              <a:off x="624" y="2160"/>
              <a:ext cx="480"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1" name="Line 42"/>
            <p:cNvSpPr>
              <a:spLocks noChangeShapeType="1"/>
            </p:cNvSpPr>
            <p:nvPr/>
          </p:nvSpPr>
          <p:spPr bwMode="auto">
            <a:xfrm flipV="1">
              <a:off x="864" y="1584"/>
              <a:ext cx="0" cy="576"/>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2" name="Line 43"/>
            <p:cNvSpPr>
              <a:spLocks noChangeShapeType="1"/>
            </p:cNvSpPr>
            <p:nvPr/>
          </p:nvSpPr>
          <p:spPr bwMode="auto">
            <a:xfrm>
              <a:off x="864" y="1584"/>
              <a:ext cx="57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3" name="Oval 44"/>
            <p:cNvSpPr>
              <a:spLocks noChangeArrowheads="1"/>
            </p:cNvSpPr>
            <p:nvPr/>
          </p:nvSpPr>
          <p:spPr bwMode="auto">
            <a:xfrm>
              <a:off x="1440" y="1536"/>
              <a:ext cx="96" cy="96"/>
            </a:xfrm>
            <a:prstGeom prst="ellipse">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2254" name="Line 45"/>
            <p:cNvSpPr>
              <a:spLocks noChangeShapeType="1"/>
            </p:cNvSpPr>
            <p:nvPr/>
          </p:nvSpPr>
          <p:spPr bwMode="auto">
            <a:xfrm flipV="1">
              <a:off x="1824" y="1296"/>
              <a:ext cx="0" cy="432"/>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5" name="Text Box 46"/>
            <p:cNvSpPr txBox="1">
              <a:spLocks noChangeArrowheads="1"/>
            </p:cNvSpPr>
            <p:nvPr/>
          </p:nvSpPr>
          <p:spPr bwMode="auto">
            <a:xfrm>
              <a:off x="2928" y="2208"/>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B</a:t>
              </a:r>
              <a:endParaRPr lang="en-US" altLang="zh-CN" sz="2400" b="0" i="1">
                <a:solidFill>
                  <a:schemeClr val="accent2"/>
                </a:solidFill>
              </a:endParaRPr>
            </a:p>
          </p:txBody>
        </p:sp>
        <p:sp>
          <p:nvSpPr>
            <p:cNvPr id="52256" name="Text Box 47"/>
            <p:cNvSpPr txBox="1">
              <a:spLocks noChangeArrowheads="1"/>
            </p:cNvSpPr>
            <p:nvPr/>
          </p:nvSpPr>
          <p:spPr bwMode="auto">
            <a:xfrm>
              <a:off x="1814" y="1226"/>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a:solidFill>
                    <a:schemeClr val="accent2"/>
                  </a:solidFill>
                </a:rPr>
                <a:t>K</a:t>
              </a:r>
              <a:endParaRPr lang="en-US" altLang="zh-CN" sz="2400" b="0">
                <a:solidFill>
                  <a:schemeClr val="accent2"/>
                </a:solidFill>
              </a:endParaRPr>
            </a:p>
          </p:txBody>
        </p:sp>
        <p:sp>
          <p:nvSpPr>
            <p:cNvPr id="52257" name="Text Box 48"/>
            <p:cNvSpPr txBox="1">
              <a:spLocks noChangeArrowheads="1"/>
            </p:cNvSpPr>
            <p:nvPr/>
          </p:nvSpPr>
          <p:spPr bwMode="auto">
            <a:xfrm>
              <a:off x="1344" y="15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zh-CN" sz="2400" i="1">
                  <a:solidFill>
                    <a:schemeClr val="accent2"/>
                  </a:solidFill>
                </a:rPr>
                <a:t>a</a:t>
              </a:r>
              <a:endParaRPr lang="en-US" altLang="zh-CN" sz="2400" b="0" i="1">
                <a:solidFill>
                  <a:schemeClr val="accent2"/>
                </a:solidFill>
              </a:endParaRPr>
            </a:p>
          </p:txBody>
        </p:sp>
        <p:sp>
          <p:nvSpPr>
            <p:cNvPr id="52258" name="Text Box 49"/>
            <p:cNvSpPr txBox="1">
              <a:spLocks noChangeArrowheads="1"/>
            </p:cNvSpPr>
            <p:nvPr/>
          </p:nvSpPr>
          <p:spPr bwMode="auto">
            <a:xfrm>
              <a:off x="2129" y="15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b</a:t>
              </a:r>
              <a:endParaRPr lang="en-US" altLang="zh-CN" sz="2400" b="0" i="1">
                <a:solidFill>
                  <a:schemeClr val="accent2"/>
                </a:solidFill>
              </a:endParaRPr>
            </a:p>
          </p:txBody>
        </p:sp>
        <p:sp>
          <p:nvSpPr>
            <p:cNvPr id="52259" name="Text Box 50"/>
            <p:cNvSpPr txBox="1">
              <a:spLocks noChangeArrowheads="1"/>
            </p:cNvSpPr>
            <p:nvPr/>
          </p:nvSpPr>
          <p:spPr bwMode="auto">
            <a:xfrm>
              <a:off x="1142" y="2314"/>
              <a:ext cx="39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400">
                  <a:solidFill>
                    <a:schemeClr val="accent2"/>
                  </a:solidFill>
                </a:rPr>
                <a:t>充电</a:t>
              </a:r>
              <a:endParaRPr lang="zh-CN" altLang="en-US" sz="2400" b="0"/>
            </a:p>
          </p:txBody>
        </p:sp>
        <p:sp>
          <p:nvSpPr>
            <p:cNvPr id="52260" name="Text Box 51"/>
            <p:cNvSpPr txBox="1">
              <a:spLocks noChangeArrowheads="1"/>
            </p:cNvSpPr>
            <p:nvPr/>
          </p:nvSpPr>
          <p:spPr bwMode="auto">
            <a:xfrm>
              <a:off x="2160" y="2304"/>
              <a:ext cx="29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400">
                  <a:solidFill>
                    <a:schemeClr val="accent2"/>
                  </a:solidFill>
                </a:rPr>
                <a:t>放电</a:t>
              </a:r>
              <a:endParaRPr lang="zh-CN" altLang="en-US" sz="2400" b="0"/>
            </a:p>
          </p:txBody>
        </p:sp>
      </p:grpSp>
      <p:sp>
        <p:nvSpPr>
          <p:cNvPr id="68660" name="Rectangle 52"/>
          <p:cNvSpPr>
            <a:spLocks noChangeArrowheads="1"/>
          </p:cNvSpPr>
          <p:nvPr/>
        </p:nvSpPr>
        <p:spPr bwMode="auto">
          <a:xfrm>
            <a:off x="0" y="9906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4" name="Text Box 2"/>
          <p:cNvSpPr txBox="1">
            <a:spLocks noChangeArrowheads="1"/>
          </p:cNvSpPr>
          <p:nvPr/>
        </p:nvSpPr>
        <p:spPr bwMode="auto">
          <a:xfrm>
            <a:off x="371475" y="285750"/>
            <a:ext cx="8772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dirty="0">
                <a:solidFill>
                  <a:schemeClr val="accent2"/>
                </a:solidFill>
              </a:rPr>
              <a:t>2.5.1 </a:t>
            </a:r>
            <a:r>
              <a:rPr lang="zh-CN" altLang="en-US" dirty="0">
                <a:solidFill>
                  <a:schemeClr val="accent2"/>
                </a:solidFill>
              </a:rPr>
              <a:t>电容器的能量</a:t>
            </a:r>
            <a:r>
              <a:rPr lang="en-US" altLang="zh-CN" dirty="0">
                <a:solidFill>
                  <a:schemeClr val="accent2"/>
                </a:solidFill>
              </a:rPr>
              <a:t>(Energy Stored in Capacitors)</a:t>
            </a:r>
            <a:endParaRPr lang="en-US" altLang="zh-CN" sz="2400" b="0" dirty="0"/>
          </a:p>
        </p:txBody>
      </p:sp>
      <p:sp>
        <p:nvSpPr>
          <p:cNvPr id="52233"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(48)</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68660"/>
                                        </p:tgtEl>
                                        <p:attrNameLst>
                                          <p:attrName>style.visibility</p:attrName>
                                        </p:attrNameLst>
                                      </p:cBhvr>
                                      <p:to>
                                        <p:strVal val="visible"/>
                                      </p:to>
                                    </p:set>
                                    <p:animEffect transition="in" filter="strips(upRight)">
                                      <p:cBhvr>
                                        <p:cTn id="11" dur="500"/>
                                        <p:tgtEl>
                                          <p:spTgt spid="6866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8611"/>
                                        </p:tgtEl>
                                        <p:attrNameLst>
                                          <p:attrName>style.visibility</p:attrName>
                                        </p:attrNameLst>
                                      </p:cBhvr>
                                      <p:to>
                                        <p:strVal val="visible"/>
                                      </p:to>
                                    </p:set>
                                    <p:animEffect transition="in" filter="wipe(left)">
                                      <p:cBhvr>
                                        <p:cTn id="28" dur="500"/>
                                        <p:tgtEl>
                                          <p:spTgt spid="686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612"/>
                                        </p:tgtEl>
                                        <p:attrNameLst>
                                          <p:attrName>style.visibility</p:attrName>
                                        </p:attrNameLst>
                                      </p:cBhvr>
                                      <p:to>
                                        <p:strVal val="visible"/>
                                      </p:to>
                                    </p:set>
                                    <p:animEffect transition="in" filter="wipe(left)">
                                      <p:cBhvr>
                                        <p:cTn id="33" dur="500"/>
                                        <p:tgtEl>
                                          <p:spTgt spid="68612"/>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68613"/>
                                        </p:tgtEl>
                                        <p:attrNameLst>
                                          <p:attrName>style.visibility</p:attrName>
                                        </p:attrNameLst>
                                      </p:cBhvr>
                                      <p:to>
                                        <p:strVal val="visible"/>
                                      </p:to>
                                    </p:set>
                                    <p:anim calcmode="lin" valueType="num">
                                      <p:cBhvr>
                                        <p:cTn id="38" dur="500" fill="hold"/>
                                        <p:tgtEl>
                                          <p:spTgt spid="68613"/>
                                        </p:tgtEl>
                                        <p:attrNameLst>
                                          <p:attrName>ppt_w</p:attrName>
                                        </p:attrNameLst>
                                      </p:cBhvr>
                                      <p:tavLst>
                                        <p:tav tm="0">
                                          <p:val>
                                            <p:fltVal val="0"/>
                                          </p:val>
                                        </p:tav>
                                        <p:tav tm="100000">
                                          <p:val>
                                            <p:strVal val="#ppt_w"/>
                                          </p:val>
                                        </p:tav>
                                      </p:tavLst>
                                    </p:anim>
                                    <p:anim calcmode="lin" valueType="num">
                                      <p:cBhvr>
                                        <p:cTn id="39" dur="500" fill="hold"/>
                                        <p:tgtEl>
                                          <p:spTgt spid="686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60" grpId="0" animBg="1"/>
      <p:bldP spid="54"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2"/>
          <p:cNvGraphicFramePr>
            <a:graphicFrameLocks noChangeAspect="1"/>
          </p:cNvGraphicFramePr>
          <p:nvPr/>
        </p:nvGraphicFramePr>
        <p:xfrm>
          <a:off x="3959225" y="1397000"/>
          <a:ext cx="1612900" cy="889000"/>
        </p:xfrm>
        <a:graphic>
          <a:graphicData uri="http://schemas.openxmlformats.org/presentationml/2006/ole">
            <mc:AlternateContent xmlns:mc="http://schemas.openxmlformats.org/markup-compatibility/2006">
              <mc:Choice xmlns:v="urn:schemas-microsoft-com:vml" Requires="v">
                <p:oleObj spid="_x0000_s53747" name="公式" r:id="rId1" imgW="1993900" imgH="1028700" progId="Equation.3">
                  <p:embed/>
                </p:oleObj>
              </mc:Choice>
              <mc:Fallback>
                <p:oleObj name="公式" r:id="rId1" imgW="1993900" imgH="10287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225" y="1397000"/>
                        <a:ext cx="16129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59" name="Object 3"/>
          <p:cNvGraphicFramePr>
            <a:graphicFrameLocks noChangeAspect="1"/>
          </p:cNvGraphicFramePr>
          <p:nvPr/>
        </p:nvGraphicFramePr>
        <p:xfrm>
          <a:off x="5951538" y="1371600"/>
          <a:ext cx="2692400" cy="990600"/>
        </p:xfrm>
        <a:graphic>
          <a:graphicData uri="http://schemas.openxmlformats.org/presentationml/2006/ole">
            <mc:AlternateContent xmlns:mc="http://schemas.openxmlformats.org/markup-compatibility/2006">
              <mc:Choice xmlns:v="urn:schemas-microsoft-com:vml" Requires="v">
                <p:oleObj spid="_x0000_s53748" name="公式" r:id="rId3" imgW="3441700" imgH="1168400" progId="Equation.3">
                  <p:embed/>
                </p:oleObj>
              </mc:Choice>
              <mc:Fallback>
                <p:oleObj name="公式" r:id="rId3" imgW="3441700" imgH="1168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538" y="1371600"/>
                        <a:ext cx="2692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0" name="Object 4"/>
          <p:cNvGraphicFramePr>
            <a:graphicFrameLocks noChangeAspect="1"/>
          </p:cNvGraphicFramePr>
          <p:nvPr/>
        </p:nvGraphicFramePr>
        <p:xfrm>
          <a:off x="1390650" y="2362200"/>
          <a:ext cx="5957888" cy="1028700"/>
        </p:xfrm>
        <a:graphic>
          <a:graphicData uri="http://schemas.openxmlformats.org/presentationml/2006/ole">
            <mc:AlternateContent xmlns:mc="http://schemas.openxmlformats.org/markup-compatibility/2006">
              <mc:Choice xmlns:v="urn:schemas-microsoft-com:vml" Requires="v">
                <p:oleObj spid="_x0000_s53749" name="公式" r:id="rId5" imgW="7785100" imgH="1219200" progId="Equation.3">
                  <p:embed/>
                </p:oleObj>
              </mc:Choice>
              <mc:Fallback>
                <p:oleObj name="公式" r:id="rId5" imgW="7785100" imgH="12192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0650" y="2362200"/>
                        <a:ext cx="5957888"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1" name="Object 5"/>
          <p:cNvGraphicFramePr>
            <a:graphicFrameLocks noChangeAspect="1"/>
          </p:cNvGraphicFramePr>
          <p:nvPr/>
        </p:nvGraphicFramePr>
        <p:xfrm>
          <a:off x="1778000" y="3435350"/>
          <a:ext cx="1955800" cy="889000"/>
        </p:xfrm>
        <a:graphic>
          <a:graphicData uri="http://schemas.openxmlformats.org/presentationml/2006/ole">
            <mc:AlternateContent xmlns:mc="http://schemas.openxmlformats.org/markup-compatibility/2006">
              <mc:Choice xmlns:v="urn:schemas-microsoft-com:vml" Requires="v">
                <p:oleObj spid="_x0000_s53750" name="公式" r:id="rId7" imgW="2451100" imgH="1028700" progId="Equation.3">
                  <p:embed/>
                </p:oleObj>
              </mc:Choice>
              <mc:Fallback>
                <p:oleObj name="公式" r:id="rId7" imgW="2451100" imgH="10287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000" y="3435350"/>
                        <a:ext cx="19558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2" name="Text Box 6"/>
          <p:cNvSpPr txBox="1">
            <a:spLocks noChangeArrowheads="1"/>
          </p:cNvSpPr>
          <p:nvPr/>
        </p:nvSpPr>
        <p:spPr bwMode="auto">
          <a:xfrm>
            <a:off x="533400" y="4273550"/>
            <a:ext cx="267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rgbClr val="CC3300"/>
                </a:solidFill>
              </a:rPr>
              <a:t>电场能量密度：</a:t>
            </a:r>
            <a:endParaRPr lang="zh-CN" altLang="en-US" sz="2400" b="0"/>
          </a:p>
        </p:txBody>
      </p:sp>
      <p:graphicFrame>
        <p:nvGraphicFramePr>
          <p:cNvPr id="70663" name="Object 7"/>
          <p:cNvGraphicFramePr>
            <a:graphicFrameLocks noChangeAspect="1"/>
          </p:cNvGraphicFramePr>
          <p:nvPr/>
        </p:nvGraphicFramePr>
        <p:xfrm>
          <a:off x="3098800" y="4044950"/>
          <a:ext cx="3810000" cy="889000"/>
        </p:xfrm>
        <a:graphic>
          <a:graphicData uri="http://schemas.openxmlformats.org/presentationml/2006/ole">
            <mc:AlternateContent xmlns:mc="http://schemas.openxmlformats.org/markup-compatibility/2006">
              <mc:Choice xmlns:v="urn:schemas-microsoft-com:vml" Requires="v">
                <p:oleObj spid="_x0000_s53751" name="公式" r:id="rId9" imgW="4927600" imgH="1028700" progId="Equation.3">
                  <p:embed/>
                </p:oleObj>
              </mc:Choice>
              <mc:Fallback>
                <p:oleObj name="公式" r:id="rId9" imgW="4927600" imgH="10287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8800" y="4044950"/>
                        <a:ext cx="38100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4" name="Object 8"/>
          <p:cNvGraphicFramePr>
            <a:graphicFrameLocks noChangeAspect="1"/>
          </p:cNvGraphicFramePr>
          <p:nvPr/>
        </p:nvGraphicFramePr>
        <p:xfrm>
          <a:off x="2762250" y="4959350"/>
          <a:ext cx="4025900" cy="927100"/>
        </p:xfrm>
        <a:graphic>
          <a:graphicData uri="http://schemas.openxmlformats.org/presentationml/2006/ole">
            <mc:AlternateContent xmlns:mc="http://schemas.openxmlformats.org/markup-compatibility/2006">
              <mc:Choice xmlns:v="urn:schemas-microsoft-com:vml" Requires="v">
                <p:oleObj spid="_x0000_s53752" name="公式" r:id="rId11" imgW="5219700" imgH="1079500" progId="Equation.3">
                  <p:embed/>
                </p:oleObj>
              </mc:Choice>
              <mc:Fallback>
                <p:oleObj name="公式" r:id="rId11" imgW="5219700" imgH="10795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62250" y="4959350"/>
                        <a:ext cx="40259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5" name="Object 9"/>
          <p:cNvGraphicFramePr>
            <a:graphicFrameLocks noChangeAspect="1"/>
          </p:cNvGraphicFramePr>
          <p:nvPr/>
        </p:nvGraphicFramePr>
        <p:xfrm>
          <a:off x="2794000" y="5822950"/>
          <a:ext cx="3657600" cy="927100"/>
        </p:xfrm>
        <a:graphic>
          <a:graphicData uri="http://schemas.openxmlformats.org/presentationml/2006/ole">
            <mc:AlternateContent xmlns:mc="http://schemas.openxmlformats.org/markup-compatibility/2006">
              <mc:Choice xmlns:v="urn:schemas-microsoft-com:vml" Requires="v">
                <p:oleObj spid="_x0000_s53753" name="公式" r:id="rId13" imgW="4724400" imgH="1079500" progId="Equation.3">
                  <p:embed/>
                </p:oleObj>
              </mc:Choice>
              <mc:Fallback>
                <p:oleObj name="公式" r:id="rId13" imgW="4724400" imgH="107950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94000" y="5822950"/>
                        <a:ext cx="36576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6" name="Text Box 10"/>
          <p:cNvSpPr txBox="1">
            <a:spLocks noChangeArrowheads="1"/>
          </p:cNvSpPr>
          <p:nvPr/>
        </p:nvSpPr>
        <p:spPr bwMode="auto">
          <a:xfrm>
            <a:off x="250825" y="329282"/>
            <a:ext cx="57832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dirty="0">
                <a:solidFill>
                  <a:schemeClr val="accent2"/>
                </a:solidFill>
              </a:rPr>
              <a:t>2.5.2 </a:t>
            </a:r>
            <a:r>
              <a:rPr lang="zh-CN" altLang="en-US" dirty="0">
                <a:solidFill>
                  <a:schemeClr val="accent2"/>
                </a:solidFill>
              </a:rPr>
              <a:t>静电场的能量、能量密度</a:t>
            </a:r>
            <a:endParaRPr lang="zh-CN" altLang="en-US" dirty="0">
              <a:solidFill>
                <a:schemeClr val="accent2"/>
              </a:solidFill>
            </a:endParaRPr>
          </a:p>
        </p:txBody>
      </p:sp>
      <p:sp>
        <p:nvSpPr>
          <p:cNvPr id="70667" name="Text Box 11"/>
          <p:cNvSpPr txBox="1">
            <a:spLocks noChangeArrowheads="1"/>
          </p:cNvSpPr>
          <p:nvPr/>
        </p:nvSpPr>
        <p:spPr bwMode="auto">
          <a:xfrm>
            <a:off x="214313" y="1357313"/>
            <a:ext cx="33988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以平行板电容器为例</a:t>
            </a:r>
            <a:endParaRPr lang="zh-CN" altLang="en-US" sz="2400" b="0">
              <a:solidFill>
                <a:schemeClr val="accent2"/>
              </a:solidFill>
            </a:endParaRPr>
          </a:p>
        </p:txBody>
      </p:sp>
      <p:sp>
        <p:nvSpPr>
          <p:cNvPr id="70668" name="Rectangle 12"/>
          <p:cNvSpPr>
            <a:spLocks noChangeArrowheads="1"/>
          </p:cNvSpPr>
          <p:nvPr/>
        </p:nvSpPr>
        <p:spPr bwMode="auto">
          <a:xfrm>
            <a:off x="0" y="1201738"/>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3261"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(49)</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0666"/>
                                        </p:tgtEl>
                                        <p:attrNameLst>
                                          <p:attrName>style.visibility</p:attrName>
                                        </p:attrNameLst>
                                      </p:cBhvr>
                                      <p:to>
                                        <p:strVal val="visible"/>
                                      </p:to>
                                    </p:set>
                                    <p:animEffect transition="in" filter="wipe(left)">
                                      <p:cBhvr>
                                        <p:cTn id="7" dur="500"/>
                                        <p:tgtEl>
                                          <p:spTgt spid="70666"/>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70668"/>
                                        </p:tgtEl>
                                        <p:attrNameLst>
                                          <p:attrName>style.visibility</p:attrName>
                                        </p:attrNameLst>
                                      </p:cBhvr>
                                      <p:to>
                                        <p:strVal val="visible"/>
                                      </p:to>
                                    </p:set>
                                    <p:animEffect transition="in" filter="strips(upRight)">
                                      <p:cBhvr>
                                        <p:cTn id="11" dur="500"/>
                                        <p:tgtEl>
                                          <p:spTgt spid="7066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0667"/>
                                        </p:tgtEl>
                                        <p:attrNameLst>
                                          <p:attrName>style.visibility</p:attrName>
                                        </p:attrNameLst>
                                      </p:cBhvr>
                                      <p:to>
                                        <p:strVal val="visible"/>
                                      </p:to>
                                    </p:set>
                                    <p:animEffect transition="in" filter="wipe(left)">
                                      <p:cBhvr>
                                        <p:cTn id="16" dur="500"/>
                                        <p:tgtEl>
                                          <p:spTgt spid="706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0658"/>
                                        </p:tgtEl>
                                        <p:attrNameLst>
                                          <p:attrName>style.visibility</p:attrName>
                                        </p:attrNameLst>
                                      </p:cBhvr>
                                      <p:to>
                                        <p:strVal val="visible"/>
                                      </p:to>
                                    </p:set>
                                    <p:animEffect transition="in" filter="wipe(left)">
                                      <p:cBhvr>
                                        <p:cTn id="21" dur="500"/>
                                        <p:tgtEl>
                                          <p:spTgt spid="7065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0659"/>
                                        </p:tgtEl>
                                        <p:attrNameLst>
                                          <p:attrName>style.visibility</p:attrName>
                                        </p:attrNameLst>
                                      </p:cBhvr>
                                      <p:to>
                                        <p:strVal val="visible"/>
                                      </p:to>
                                    </p:set>
                                    <p:animEffect transition="in" filter="wipe(left)">
                                      <p:cBhvr>
                                        <p:cTn id="26" dur="500"/>
                                        <p:tgtEl>
                                          <p:spTgt spid="7065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0660"/>
                                        </p:tgtEl>
                                        <p:attrNameLst>
                                          <p:attrName>style.visibility</p:attrName>
                                        </p:attrNameLst>
                                      </p:cBhvr>
                                      <p:to>
                                        <p:strVal val="visible"/>
                                      </p:to>
                                    </p:set>
                                    <p:animEffect transition="in" filter="wipe(left)">
                                      <p:cBhvr>
                                        <p:cTn id="31" dur="500"/>
                                        <p:tgtEl>
                                          <p:spTgt spid="706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0661"/>
                                        </p:tgtEl>
                                        <p:attrNameLst>
                                          <p:attrName>style.visibility</p:attrName>
                                        </p:attrNameLst>
                                      </p:cBhvr>
                                      <p:to>
                                        <p:strVal val="visible"/>
                                      </p:to>
                                    </p:set>
                                    <p:animEffect transition="in" filter="wipe(left)">
                                      <p:cBhvr>
                                        <p:cTn id="36" dur="500"/>
                                        <p:tgtEl>
                                          <p:spTgt spid="7066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0662"/>
                                        </p:tgtEl>
                                        <p:attrNameLst>
                                          <p:attrName>style.visibility</p:attrName>
                                        </p:attrNameLst>
                                      </p:cBhvr>
                                      <p:to>
                                        <p:strVal val="visible"/>
                                      </p:to>
                                    </p:set>
                                    <p:animEffect transition="in" filter="wipe(left)">
                                      <p:cBhvr>
                                        <p:cTn id="41" dur="500"/>
                                        <p:tgtEl>
                                          <p:spTgt spid="7066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0663"/>
                                        </p:tgtEl>
                                        <p:attrNameLst>
                                          <p:attrName>style.visibility</p:attrName>
                                        </p:attrNameLst>
                                      </p:cBhvr>
                                      <p:to>
                                        <p:strVal val="visible"/>
                                      </p:to>
                                    </p:set>
                                    <p:animEffect transition="in" filter="wipe(left)">
                                      <p:cBhvr>
                                        <p:cTn id="46" dur="500"/>
                                        <p:tgtEl>
                                          <p:spTgt spid="70663"/>
                                        </p:tgtEl>
                                      </p:cBhvr>
                                    </p:animEffec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70664"/>
                                        </p:tgtEl>
                                        <p:attrNameLst>
                                          <p:attrName>style.visibility</p:attrName>
                                        </p:attrNameLst>
                                      </p:cBhvr>
                                      <p:to>
                                        <p:strVal val="visible"/>
                                      </p:to>
                                    </p:set>
                                    <p:anim calcmode="lin" valueType="num">
                                      <p:cBhvr>
                                        <p:cTn id="51" dur="500" fill="hold"/>
                                        <p:tgtEl>
                                          <p:spTgt spid="70664"/>
                                        </p:tgtEl>
                                        <p:attrNameLst>
                                          <p:attrName>ppt_w</p:attrName>
                                        </p:attrNameLst>
                                      </p:cBhvr>
                                      <p:tavLst>
                                        <p:tav tm="0">
                                          <p:val>
                                            <p:fltVal val="0"/>
                                          </p:val>
                                        </p:tav>
                                        <p:tav tm="100000">
                                          <p:val>
                                            <p:strVal val="#ppt_w"/>
                                          </p:val>
                                        </p:tav>
                                      </p:tavLst>
                                    </p:anim>
                                    <p:anim calcmode="lin" valueType="num">
                                      <p:cBhvr>
                                        <p:cTn id="52" dur="500" fill="hold"/>
                                        <p:tgtEl>
                                          <p:spTgt spid="70664"/>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70665"/>
                                        </p:tgtEl>
                                        <p:attrNameLst>
                                          <p:attrName>style.visibility</p:attrName>
                                        </p:attrNameLst>
                                      </p:cBhvr>
                                      <p:to>
                                        <p:strVal val="visible"/>
                                      </p:to>
                                    </p:set>
                                    <p:anim calcmode="lin" valueType="num">
                                      <p:cBhvr>
                                        <p:cTn id="57" dur="500" fill="hold"/>
                                        <p:tgtEl>
                                          <p:spTgt spid="70665"/>
                                        </p:tgtEl>
                                        <p:attrNameLst>
                                          <p:attrName>ppt_w</p:attrName>
                                        </p:attrNameLst>
                                      </p:cBhvr>
                                      <p:tavLst>
                                        <p:tav tm="0">
                                          <p:val>
                                            <p:fltVal val="0"/>
                                          </p:val>
                                        </p:tav>
                                        <p:tav tm="100000">
                                          <p:val>
                                            <p:strVal val="#ppt_w"/>
                                          </p:val>
                                        </p:tav>
                                      </p:tavLst>
                                    </p:anim>
                                    <p:anim calcmode="lin" valueType="num">
                                      <p:cBhvr>
                                        <p:cTn id="58" dur="500" fill="hold"/>
                                        <p:tgtEl>
                                          <p:spTgt spid="706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2" grpId="0" autoUpdateAnimBg="0"/>
      <p:bldP spid="70666" grpId="0" autoUpdateAnimBg="0"/>
      <p:bldP spid="70667" grpId="0" autoUpdateAnimBg="0"/>
      <p:bldP spid="7066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377043" y="577001"/>
            <a:ext cx="8606159"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dirty="0">
                <a:solidFill>
                  <a:schemeClr val="accent2"/>
                </a:solidFill>
              </a:rPr>
              <a:t>值得说明的是</a:t>
            </a:r>
            <a:r>
              <a:rPr lang="zh-CN" altLang="en-US" dirty="0" smtClean="0">
                <a:solidFill>
                  <a:schemeClr val="accent2"/>
                </a:solidFill>
              </a:rPr>
              <a:t>，电场本身能量密度的形式更</a:t>
            </a:r>
            <a:r>
              <a:rPr lang="zh-CN" altLang="en-US" dirty="0">
                <a:solidFill>
                  <a:schemeClr val="accent2"/>
                </a:solidFill>
              </a:rPr>
              <a:t>有</a:t>
            </a:r>
            <a:endParaRPr lang="en-US" altLang="zh-CN" dirty="0">
              <a:solidFill>
                <a:schemeClr val="accent2"/>
              </a:solidFill>
            </a:endParaRPr>
          </a:p>
          <a:p>
            <a:pPr eaLnBrk="1" hangingPunct="1">
              <a:spcBef>
                <a:spcPct val="0"/>
              </a:spcBef>
              <a:buFontTx/>
              <a:buNone/>
            </a:pPr>
            <a:r>
              <a:rPr lang="zh-CN" altLang="en-US" dirty="0">
                <a:solidFill>
                  <a:schemeClr val="accent2"/>
                </a:solidFill>
              </a:rPr>
              <a:t>普遍意义</a:t>
            </a:r>
            <a:r>
              <a:rPr lang="zh-CN" altLang="en-US" dirty="0" smtClean="0">
                <a:solidFill>
                  <a:schemeClr val="accent2"/>
                </a:solidFill>
              </a:rPr>
              <a:t>，</a:t>
            </a:r>
            <a:endParaRPr lang="en-US" altLang="zh-CN" dirty="0" smtClean="0">
              <a:solidFill>
                <a:schemeClr val="accent2"/>
              </a:solidFill>
            </a:endParaRPr>
          </a:p>
          <a:p>
            <a:pPr eaLnBrk="1" hangingPunct="1">
              <a:spcBef>
                <a:spcPct val="0"/>
              </a:spcBef>
              <a:buFontTx/>
              <a:buNone/>
            </a:pPr>
            <a:endParaRPr lang="en-US" altLang="zh-CN" dirty="0">
              <a:solidFill>
                <a:schemeClr val="accent2"/>
              </a:solidFill>
            </a:endParaRPr>
          </a:p>
          <a:p>
            <a:pPr eaLnBrk="1" hangingPunct="1">
              <a:spcBef>
                <a:spcPct val="0"/>
              </a:spcBef>
              <a:buFontTx/>
              <a:buNone/>
            </a:pPr>
            <a:endParaRPr lang="en-US" altLang="zh-CN" dirty="0" smtClean="0">
              <a:solidFill>
                <a:schemeClr val="accent2"/>
              </a:solidFill>
            </a:endParaRPr>
          </a:p>
        </p:txBody>
      </p:sp>
      <p:sp>
        <p:nvSpPr>
          <p:cNvPr id="54275"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(50)</a:t>
            </a:r>
            <a:endParaRPr lang="zh-CN" altLang="en-US" sz="2800">
              <a:solidFill>
                <a:srgbClr val="C00000"/>
              </a:solidFill>
            </a:endParaRPr>
          </a:p>
        </p:txBody>
      </p:sp>
      <p:graphicFrame>
        <p:nvGraphicFramePr>
          <p:cNvPr id="6" name="对象 5"/>
          <p:cNvGraphicFramePr>
            <a:graphicFrameLocks noChangeAspect="1"/>
          </p:cNvGraphicFramePr>
          <p:nvPr/>
        </p:nvGraphicFramePr>
        <p:xfrm>
          <a:off x="3491878" y="1502901"/>
          <a:ext cx="2376487" cy="1116013"/>
        </p:xfrm>
        <a:graphic>
          <a:graphicData uri="http://schemas.openxmlformats.org/presentationml/2006/ole">
            <mc:AlternateContent xmlns:mc="http://schemas.openxmlformats.org/markup-compatibility/2006">
              <mc:Choice xmlns:v="urn:schemas-microsoft-com:vml" Requires="v">
                <p:oleObj spid="_x0000_s70673" name="Equation" r:id="rId1" imgW="20107275" imgH="9439275" progId="Equation.DSMT4">
                  <p:embed/>
                </p:oleObj>
              </mc:Choice>
              <mc:Fallback>
                <p:oleObj name="Equation" r:id="rId1" imgW="20107275" imgH="9439275" progId="Equation.DSMT4">
                  <p:embed/>
                  <p:pic>
                    <p:nvPicPr>
                      <p:cNvPr id="0" name="对象 26"/>
                      <p:cNvPicPr/>
                      <p:nvPr/>
                    </p:nvPicPr>
                    <p:blipFill>
                      <a:blip r:embed="rId2"/>
                      <a:stretch>
                        <a:fillRect/>
                      </a:stretch>
                    </p:blipFill>
                    <p:spPr>
                      <a:xfrm>
                        <a:off x="3491878" y="1502901"/>
                        <a:ext cx="2376487" cy="111601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467544" y="2975554"/>
          <a:ext cx="2663825" cy="1116012"/>
        </p:xfrm>
        <a:graphic>
          <a:graphicData uri="http://schemas.openxmlformats.org/presentationml/2006/ole">
            <mc:AlternateContent xmlns:mc="http://schemas.openxmlformats.org/markup-compatibility/2006">
              <mc:Choice xmlns:v="urn:schemas-microsoft-com:vml" Requires="v">
                <p:oleObj spid="_x0000_s70674" name="Equation" r:id="rId3" imgW="22545675" imgH="9439275" progId="Equation.DSMT4">
                  <p:embed/>
                </p:oleObj>
              </mc:Choice>
              <mc:Fallback>
                <p:oleObj name="Equation" r:id="rId3" imgW="22545675" imgH="9439275" progId="Equation.DSMT4">
                  <p:embed/>
                  <p:pic>
                    <p:nvPicPr>
                      <p:cNvPr id="0" name="对象 27"/>
                      <p:cNvPicPr/>
                      <p:nvPr/>
                    </p:nvPicPr>
                    <p:blipFill>
                      <a:blip r:embed="rId4"/>
                      <a:stretch>
                        <a:fillRect/>
                      </a:stretch>
                    </p:blipFill>
                    <p:spPr>
                      <a:xfrm>
                        <a:off x="467544" y="2975554"/>
                        <a:ext cx="2663825" cy="1116012"/>
                      </a:xfrm>
                      <a:prstGeom prst="rect">
                        <a:avLst/>
                      </a:prstGeom>
                    </p:spPr>
                  </p:pic>
                </p:oleObj>
              </mc:Fallback>
            </mc:AlternateContent>
          </a:graphicData>
        </a:graphic>
      </p:graphicFrame>
      <p:sp>
        <p:nvSpPr>
          <p:cNvPr id="7" name="矩形 6"/>
          <p:cNvSpPr/>
          <p:nvPr/>
        </p:nvSpPr>
        <p:spPr>
          <a:xfrm>
            <a:off x="2339752" y="4091566"/>
            <a:ext cx="6661942" cy="1569660"/>
          </a:xfrm>
          <a:prstGeom prst="rect">
            <a:avLst/>
          </a:prstGeom>
        </p:spPr>
        <p:txBody>
          <a:bodyPr wrap="square">
            <a:spAutoFit/>
          </a:bodyPr>
          <a:lstStyle/>
          <a:p>
            <a:pPr eaLnBrk="1" hangingPunct="1"/>
            <a:r>
              <a:rPr lang="zh-CN" altLang="en-US" sz="3200" dirty="0"/>
              <a:t>忽略了介质损耗，包含了介质极化对总能量密度的贡献，只对简单的线性介质适用</a:t>
            </a:r>
            <a:endParaRPr lang="zh-CN" altLang="en-US" sz="3200"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bwMode="auto">
          <a:xfrm>
            <a:off x="251520" y="476672"/>
            <a:ext cx="2987675" cy="3048000"/>
            <a:chOff x="3686" y="1104"/>
            <a:chExt cx="1882" cy="1920"/>
          </a:xfrm>
        </p:grpSpPr>
        <p:sp>
          <p:nvSpPr>
            <p:cNvPr id="3" name="Rectangle 8"/>
            <p:cNvSpPr>
              <a:spLocks noChangeArrowheads="1"/>
            </p:cNvSpPr>
            <p:nvPr/>
          </p:nvSpPr>
          <p:spPr bwMode="auto">
            <a:xfrm>
              <a:off x="5040" y="1398"/>
              <a:ext cx="309" cy="1578"/>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4" name="Rectangle 9"/>
            <p:cNvSpPr>
              <a:spLocks noChangeArrowheads="1"/>
            </p:cNvSpPr>
            <p:nvPr/>
          </p:nvSpPr>
          <p:spPr bwMode="auto">
            <a:xfrm>
              <a:off x="3915" y="1399"/>
              <a:ext cx="309" cy="1577"/>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5" name="Group 10"/>
            <p:cNvGrpSpPr/>
            <p:nvPr/>
          </p:nvGrpSpPr>
          <p:grpSpPr bwMode="auto">
            <a:xfrm>
              <a:off x="4032" y="1365"/>
              <a:ext cx="240" cy="1659"/>
              <a:chOff x="4032" y="1365"/>
              <a:chExt cx="240" cy="1659"/>
            </a:xfrm>
          </p:grpSpPr>
          <p:sp>
            <p:nvSpPr>
              <p:cNvPr id="22" name="Text Box 11"/>
              <p:cNvSpPr txBox="1">
                <a:spLocks noChangeArrowheads="1"/>
              </p:cNvSpPr>
              <p:nvPr/>
            </p:nvSpPr>
            <p:spPr bwMode="auto">
              <a:xfrm>
                <a:off x="4032" y="1365"/>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3" name="Text Box 12"/>
              <p:cNvSpPr txBox="1">
                <a:spLocks noChangeArrowheads="1"/>
              </p:cNvSpPr>
              <p:nvPr/>
            </p:nvSpPr>
            <p:spPr bwMode="auto">
              <a:xfrm>
                <a:off x="4032" y="172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4" name="Text Box 13"/>
              <p:cNvSpPr txBox="1">
                <a:spLocks noChangeArrowheads="1"/>
              </p:cNvSpPr>
              <p:nvPr/>
            </p:nvSpPr>
            <p:spPr bwMode="auto">
              <a:xfrm>
                <a:off x="4032" y="23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5" name="Text Box 14"/>
              <p:cNvSpPr txBox="1">
                <a:spLocks noChangeArrowheads="1"/>
              </p:cNvSpPr>
              <p:nvPr/>
            </p:nvSpPr>
            <p:spPr bwMode="auto">
              <a:xfrm>
                <a:off x="4032" y="206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sp>
            <p:nvSpPr>
              <p:cNvPr id="26" name="Text Box 15"/>
              <p:cNvSpPr txBox="1">
                <a:spLocks noChangeArrowheads="1"/>
              </p:cNvSpPr>
              <p:nvPr/>
            </p:nvSpPr>
            <p:spPr bwMode="auto">
              <a:xfrm>
                <a:off x="4032" y="273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6" name="Group 16"/>
            <p:cNvGrpSpPr/>
            <p:nvPr/>
          </p:nvGrpSpPr>
          <p:grpSpPr bwMode="auto">
            <a:xfrm>
              <a:off x="5016" y="1305"/>
              <a:ext cx="216" cy="1719"/>
              <a:chOff x="5016" y="1305"/>
              <a:chExt cx="216" cy="1719"/>
            </a:xfrm>
          </p:grpSpPr>
          <p:sp>
            <p:nvSpPr>
              <p:cNvPr id="17" name="Text Box 17"/>
              <p:cNvSpPr txBox="1">
                <a:spLocks noChangeArrowheads="1"/>
              </p:cNvSpPr>
              <p:nvPr/>
            </p:nvSpPr>
            <p:spPr bwMode="auto">
              <a:xfrm>
                <a:off x="5031" y="1305"/>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18" name="Text Box 18"/>
              <p:cNvSpPr txBox="1">
                <a:spLocks noChangeArrowheads="1"/>
              </p:cNvSpPr>
              <p:nvPr/>
            </p:nvSpPr>
            <p:spPr bwMode="auto">
              <a:xfrm>
                <a:off x="5031" y="1701"/>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19" name="Text Box 19"/>
              <p:cNvSpPr txBox="1">
                <a:spLocks noChangeArrowheads="1"/>
              </p:cNvSpPr>
              <p:nvPr/>
            </p:nvSpPr>
            <p:spPr bwMode="auto">
              <a:xfrm>
                <a:off x="5031" y="2068"/>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0" name="Text Box 20"/>
              <p:cNvSpPr txBox="1">
                <a:spLocks noChangeArrowheads="1"/>
              </p:cNvSpPr>
              <p:nvPr/>
            </p:nvSpPr>
            <p:spPr bwMode="auto">
              <a:xfrm>
                <a:off x="5016" y="2366"/>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sp>
            <p:nvSpPr>
              <p:cNvPr id="21" name="Text Box 21"/>
              <p:cNvSpPr txBox="1">
                <a:spLocks noChangeArrowheads="1"/>
              </p:cNvSpPr>
              <p:nvPr/>
            </p:nvSpPr>
            <p:spPr bwMode="auto">
              <a:xfrm>
                <a:off x="5016" y="2659"/>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dirty="0">
                    <a:solidFill>
                      <a:srgbClr val="CC3300"/>
                    </a:solidFill>
                  </a:rPr>
                  <a:t>-</a:t>
                </a:r>
                <a:endParaRPr lang="en-US" altLang="zh-CN" sz="2400" b="0" dirty="0">
                  <a:solidFill>
                    <a:srgbClr val="CC3300"/>
                  </a:solidFill>
                </a:endParaRPr>
              </a:p>
            </p:txBody>
          </p:sp>
        </p:grpSp>
        <p:sp>
          <p:nvSpPr>
            <p:cNvPr id="7" name="Rectangle 22" descr="浅色上对角线"/>
            <p:cNvSpPr>
              <a:spLocks noChangeArrowheads="1"/>
            </p:cNvSpPr>
            <p:nvPr/>
          </p:nvSpPr>
          <p:spPr bwMode="auto">
            <a:xfrm>
              <a:off x="4272" y="1392"/>
              <a:ext cx="720" cy="1584"/>
            </a:xfrm>
            <a:prstGeom prst="rect">
              <a:avLst/>
            </a:prstGeom>
            <a:pattFill prst="ltUpDiag">
              <a:fgClr>
                <a:srgbClr val="CC99FF"/>
              </a:fgClr>
              <a:bgClr>
                <a:schemeClr val="bg1"/>
              </a:bgClr>
            </a:pattFill>
            <a:ln w="28575">
              <a:solidFill>
                <a:schemeClr val="accent2"/>
              </a:solidFill>
              <a:miter lim="800000"/>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400" b="0"/>
            </a:p>
          </p:txBody>
        </p:sp>
        <p:sp>
          <p:nvSpPr>
            <p:cNvPr id="8" name="Line 23"/>
            <p:cNvSpPr>
              <a:spLocks noChangeShapeType="1"/>
            </p:cNvSpPr>
            <p:nvPr/>
          </p:nvSpPr>
          <p:spPr bwMode="auto">
            <a:xfrm>
              <a:off x="4272" y="2304"/>
              <a:ext cx="720" cy="0"/>
            </a:xfrm>
            <a:prstGeom prst="line">
              <a:avLst/>
            </a:prstGeom>
            <a:noFill/>
            <a:ln w="2857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24"/>
            <p:cNvSpPr txBox="1">
              <a:spLocks noChangeArrowheads="1"/>
            </p:cNvSpPr>
            <p:nvPr/>
          </p:nvSpPr>
          <p:spPr bwMode="auto">
            <a:xfrm>
              <a:off x="4502" y="20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d</a:t>
              </a:r>
              <a:endParaRPr lang="en-US" altLang="zh-CN" sz="2400" b="0" i="1">
                <a:solidFill>
                  <a:schemeClr val="accent2"/>
                </a:solidFill>
              </a:endParaRPr>
            </a:p>
          </p:txBody>
        </p:sp>
        <p:graphicFrame>
          <p:nvGraphicFramePr>
            <p:cNvPr id="10" name="Object 25"/>
            <p:cNvGraphicFramePr>
              <a:graphicFrameLocks noChangeAspect="1"/>
            </p:cNvGraphicFramePr>
            <p:nvPr/>
          </p:nvGraphicFramePr>
          <p:xfrm>
            <a:off x="4512" y="2448"/>
            <a:ext cx="244" cy="336"/>
          </p:xfrm>
          <a:graphic>
            <a:graphicData uri="http://schemas.openxmlformats.org/presentationml/2006/ole">
              <mc:AlternateContent xmlns:mc="http://schemas.openxmlformats.org/markup-compatibility/2006">
                <mc:Choice xmlns:v="urn:schemas-microsoft-com:vml" Requires="v">
                  <p:oleObj spid="_x0000_s71749" name="公式" r:id="rId1" imgW="292100" imgH="457200" progId="Equation.3">
                    <p:embed/>
                  </p:oleObj>
                </mc:Choice>
                <mc:Fallback>
                  <p:oleObj name="公式" r:id="rId1" imgW="292100" imgH="457200" progId="Equation.3">
                    <p:embed/>
                    <p:pic>
                      <p:nvPicPr>
                        <p:cNvPr id="0" name="Object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 y="2448"/>
                          <a:ext cx="24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6"/>
            <p:cNvGraphicFramePr>
              <a:graphicFrameLocks noChangeAspect="1"/>
            </p:cNvGraphicFramePr>
            <p:nvPr/>
          </p:nvGraphicFramePr>
          <p:xfrm>
            <a:off x="3928" y="1104"/>
            <a:ext cx="383" cy="255"/>
          </p:xfrm>
          <a:graphic>
            <a:graphicData uri="http://schemas.openxmlformats.org/presentationml/2006/ole">
              <mc:AlternateContent xmlns:mc="http://schemas.openxmlformats.org/markup-compatibility/2006">
                <mc:Choice xmlns:v="urn:schemas-microsoft-com:vml" Requires="v">
                  <p:oleObj spid="_x0000_s71750" name="Equation" r:id="rId3" imgW="660400" imgH="393700" progId="Equation.3">
                    <p:embed/>
                  </p:oleObj>
                </mc:Choice>
                <mc:Fallback>
                  <p:oleObj name="Equation" r:id="rId3" imgW="660400" imgH="393700"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 y="1104"/>
                          <a:ext cx="383"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7"/>
            <p:cNvGraphicFramePr>
              <a:graphicFrameLocks noChangeAspect="1"/>
            </p:cNvGraphicFramePr>
            <p:nvPr/>
          </p:nvGraphicFramePr>
          <p:xfrm>
            <a:off x="4988" y="1104"/>
            <a:ext cx="375" cy="255"/>
          </p:xfrm>
          <a:graphic>
            <a:graphicData uri="http://schemas.openxmlformats.org/presentationml/2006/ole">
              <mc:AlternateContent xmlns:mc="http://schemas.openxmlformats.org/markup-compatibility/2006">
                <mc:Choice xmlns:v="urn:schemas-microsoft-com:vml" Requires="v">
                  <p:oleObj spid="_x0000_s71751" name="Equation" r:id="rId5" imgW="647700" imgH="393700" progId="Equation.3">
                    <p:embed/>
                  </p:oleObj>
                </mc:Choice>
                <mc:Fallback>
                  <p:oleObj name="Equation" r:id="rId5" imgW="647700" imgH="393700"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8" y="1104"/>
                          <a:ext cx="375"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30"/>
            <p:cNvSpPr txBox="1">
              <a:spLocks noChangeArrowheads="1"/>
            </p:cNvSpPr>
            <p:nvPr/>
          </p:nvSpPr>
          <p:spPr bwMode="auto">
            <a:xfrm>
              <a:off x="3686" y="2058"/>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S</a:t>
              </a:r>
              <a:endParaRPr lang="en-US" altLang="zh-CN" sz="2800" i="1">
                <a:solidFill>
                  <a:schemeClr val="accent2"/>
                </a:solidFill>
              </a:endParaRPr>
            </a:p>
          </p:txBody>
        </p:sp>
        <p:sp>
          <p:nvSpPr>
            <p:cNvPr id="16" name="Text Box 31"/>
            <p:cNvSpPr txBox="1">
              <a:spLocks noChangeArrowheads="1"/>
            </p:cNvSpPr>
            <p:nvPr/>
          </p:nvSpPr>
          <p:spPr bwMode="auto">
            <a:xfrm>
              <a:off x="5327" y="206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S</a:t>
              </a:r>
              <a:endParaRPr lang="en-US" altLang="zh-CN" sz="2800" i="1">
                <a:solidFill>
                  <a:schemeClr val="accent2"/>
                </a:solidFill>
              </a:endParaRPr>
            </a:p>
          </p:txBody>
        </p:sp>
      </p:grpSp>
      <p:graphicFrame>
        <p:nvGraphicFramePr>
          <p:cNvPr id="27" name="对象 26"/>
          <p:cNvGraphicFramePr>
            <a:graphicFrameLocks noChangeAspect="1"/>
          </p:cNvGraphicFramePr>
          <p:nvPr/>
        </p:nvGraphicFramePr>
        <p:xfrm>
          <a:off x="4548188" y="254000"/>
          <a:ext cx="2376487" cy="1116013"/>
        </p:xfrm>
        <a:graphic>
          <a:graphicData uri="http://schemas.openxmlformats.org/presentationml/2006/ole">
            <mc:AlternateContent xmlns:mc="http://schemas.openxmlformats.org/markup-compatibility/2006">
              <mc:Choice xmlns:v="urn:schemas-microsoft-com:vml" Requires="v">
                <p:oleObj spid="_x0000_s71752" name="Equation" r:id="rId7" imgW="20107275" imgH="9439275" progId="Equation.DSMT4">
                  <p:embed/>
                </p:oleObj>
              </mc:Choice>
              <mc:Fallback>
                <p:oleObj name="Equation" r:id="rId7" imgW="20107275" imgH="9439275" progId="Equation.DSMT4">
                  <p:embed/>
                  <p:pic>
                    <p:nvPicPr>
                      <p:cNvPr id="0" name="对象 2"/>
                      <p:cNvPicPr/>
                      <p:nvPr/>
                    </p:nvPicPr>
                    <p:blipFill>
                      <a:blip r:embed="rId8"/>
                      <a:stretch>
                        <a:fillRect/>
                      </a:stretch>
                    </p:blipFill>
                    <p:spPr>
                      <a:xfrm>
                        <a:off x="4548188" y="254000"/>
                        <a:ext cx="2376487" cy="1116013"/>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3786883" y="3524673"/>
          <a:ext cx="4284663" cy="1116013"/>
        </p:xfrm>
        <a:graphic>
          <a:graphicData uri="http://schemas.openxmlformats.org/presentationml/2006/ole">
            <mc:AlternateContent xmlns:mc="http://schemas.openxmlformats.org/markup-compatibility/2006">
              <mc:Choice xmlns:v="urn:schemas-microsoft-com:vml" Requires="v">
                <p:oleObj spid="_x0000_s71753" name="Equation" r:id="rId9" imgW="36261675" imgH="9439275" progId="Equation.DSMT4">
                  <p:embed/>
                </p:oleObj>
              </mc:Choice>
              <mc:Fallback>
                <p:oleObj name="Equation" r:id="rId9" imgW="36261675" imgH="9439275" progId="Equation.DSMT4">
                  <p:embed/>
                  <p:pic>
                    <p:nvPicPr>
                      <p:cNvPr id="0" name="对象 4"/>
                      <p:cNvPicPr/>
                      <p:nvPr/>
                    </p:nvPicPr>
                    <p:blipFill>
                      <a:blip r:embed="rId10"/>
                      <a:stretch>
                        <a:fillRect/>
                      </a:stretch>
                    </p:blipFill>
                    <p:spPr>
                      <a:xfrm>
                        <a:off x="3786883" y="3524673"/>
                        <a:ext cx="4284663" cy="1116013"/>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3786883" y="1727624"/>
          <a:ext cx="4535487" cy="1331912"/>
        </p:xfrm>
        <a:graphic>
          <a:graphicData uri="http://schemas.openxmlformats.org/presentationml/2006/ole">
            <mc:AlternateContent xmlns:mc="http://schemas.openxmlformats.org/markup-compatibility/2006">
              <mc:Choice xmlns:v="urn:schemas-microsoft-com:vml" Requires="v">
                <p:oleObj spid="_x0000_s71754" name="Equation" r:id="rId11" imgW="38395275" imgH="11268075" progId="Equation.DSMT4">
                  <p:embed/>
                </p:oleObj>
              </mc:Choice>
              <mc:Fallback>
                <p:oleObj name="Equation" r:id="rId11" imgW="38395275" imgH="11268075" progId="Equation.DSMT4">
                  <p:embed/>
                  <p:pic>
                    <p:nvPicPr>
                      <p:cNvPr id="0" name="对象 26"/>
                      <p:cNvPicPr/>
                      <p:nvPr/>
                    </p:nvPicPr>
                    <p:blipFill>
                      <a:blip r:embed="rId12"/>
                      <a:stretch>
                        <a:fillRect/>
                      </a:stretch>
                    </p:blipFill>
                    <p:spPr>
                      <a:xfrm>
                        <a:off x="3786883" y="1727624"/>
                        <a:ext cx="4535487" cy="1331912"/>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1174420" y="4869160"/>
          <a:ext cx="6840537" cy="1116013"/>
        </p:xfrm>
        <a:graphic>
          <a:graphicData uri="http://schemas.openxmlformats.org/presentationml/2006/ole">
            <mc:AlternateContent xmlns:mc="http://schemas.openxmlformats.org/markup-compatibility/2006">
              <mc:Choice xmlns:v="urn:schemas-microsoft-com:vml" Requires="v">
                <p:oleObj spid="_x0000_s71755" name="Equation" r:id="rId13" imgW="57902475" imgH="9439275" progId="Equation.DSMT4">
                  <p:embed/>
                </p:oleObj>
              </mc:Choice>
              <mc:Fallback>
                <p:oleObj name="Equation" r:id="rId13" imgW="57902475" imgH="9439275" progId="Equation.DSMT4">
                  <p:embed/>
                  <p:pic>
                    <p:nvPicPr>
                      <p:cNvPr id="0" name="对象 26"/>
                      <p:cNvPicPr/>
                      <p:nvPr/>
                    </p:nvPicPr>
                    <p:blipFill>
                      <a:blip r:embed="rId14"/>
                      <a:stretch>
                        <a:fillRect/>
                      </a:stretch>
                    </p:blipFill>
                    <p:spPr>
                      <a:xfrm>
                        <a:off x="1174420" y="4869160"/>
                        <a:ext cx="6840537" cy="1116013"/>
                      </a:xfrm>
                      <a:prstGeom prst="rect">
                        <a:avLst/>
                      </a:prstGeom>
                    </p:spPr>
                  </p:pic>
                </p:oleObj>
              </mc:Fallback>
            </mc:AlternateContent>
          </a:graphicData>
        </a:graphic>
      </p:graphicFrame>
      <p:sp>
        <p:nvSpPr>
          <p:cNvPr id="13" name="文本框 12"/>
          <p:cNvSpPr txBox="1"/>
          <p:nvPr/>
        </p:nvSpPr>
        <p:spPr>
          <a:xfrm>
            <a:off x="1535587" y="6165304"/>
            <a:ext cx="6408712" cy="523220"/>
          </a:xfrm>
          <a:prstGeom prst="rect">
            <a:avLst/>
          </a:prstGeom>
          <a:noFill/>
        </p:spPr>
        <p:txBody>
          <a:bodyPr wrap="square" rtlCol="0">
            <a:spAutoFit/>
          </a:bodyPr>
          <a:lstStyle/>
          <a:p>
            <a:r>
              <a:rPr lang="zh-CN" altLang="en-US" dirty="0" smtClean="0"/>
              <a:t>注意和极板电压保持不变时情况不同</a:t>
            </a:r>
            <a:endParaRPr lang="zh-CN" alt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Object 2"/>
          <p:cNvGraphicFramePr>
            <a:graphicFrameLocks noChangeAspect="1"/>
          </p:cNvGraphicFramePr>
          <p:nvPr/>
        </p:nvGraphicFramePr>
        <p:xfrm>
          <a:off x="2298700" y="2660650"/>
          <a:ext cx="2184400" cy="990600"/>
        </p:xfrm>
        <a:graphic>
          <a:graphicData uri="http://schemas.openxmlformats.org/presentationml/2006/ole">
            <mc:AlternateContent xmlns:mc="http://schemas.openxmlformats.org/markup-compatibility/2006">
              <mc:Choice xmlns:v="urn:schemas-microsoft-com:vml" Requires="v">
                <p:oleObj spid="_x0000_s55664" name="公式" r:id="rId1" imgW="2755900" imgH="1168400" progId="Equation.3">
                  <p:embed/>
                </p:oleObj>
              </mc:Choice>
              <mc:Fallback>
                <p:oleObj name="公式" r:id="rId1" imgW="2755900" imgH="11684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2660650"/>
                        <a:ext cx="2184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7" name="Text Box 3"/>
          <p:cNvSpPr txBox="1">
            <a:spLocks noChangeArrowheads="1"/>
          </p:cNvSpPr>
          <p:nvPr/>
        </p:nvSpPr>
        <p:spPr bwMode="auto">
          <a:xfrm>
            <a:off x="457200" y="1981200"/>
            <a:ext cx="4827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解：两极面间的电场大小为：</a:t>
            </a:r>
            <a:endParaRPr lang="zh-CN" altLang="en-US" sz="2800">
              <a:solidFill>
                <a:schemeClr val="accent2"/>
              </a:solidFill>
            </a:endParaRPr>
          </a:p>
        </p:txBody>
      </p:sp>
      <p:sp>
        <p:nvSpPr>
          <p:cNvPr id="72708" name="Text Box 4"/>
          <p:cNvSpPr txBox="1">
            <a:spLocks noChangeArrowheads="1"/>
          </p:cNvSpPr>
          <p:nvPr/>
        </p:nvSpPr>
        <p:spPr bwMode="auto">
          <a:xfrm>
            <a:off x="609600" y="3886200"/>
            <a:ext cx="3397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在电场中取体积元：</a:t>
            </a:r>
            <a:endParaRPr lang="zh-CN" altLang="en-US" sz="2400" b="0">
              <a:solidFill>
                <a:schemeClr val="accent2"/>
              </a:solidFill>
            </a:endParaRPr>
          </a:p>
        </p:txBody>
      </p:sp>
      <p:graphicFrame>
        <p:nvGraphicFramePr>
          <p:cNvPr id="72709" name="Object 5"/>
          <p:cNvGraphicFramePr>
            <a:graphicFrameLocks noChangeAspect="1"/>
          </p:cNvGraphicFramePr>
          <p:nvPr/>
        </p:nvGraphicFramePr>
        <p:xfrm>
          <a:off x="4000500" y="4038600"/>
          <a:ext cx="2387600" cy="404813"/>
        </p:xfrm>
        <a:graphic>
          <a:graphicData uri="http://schemas.openxmlformats.org/presentationml/2006/ole">
            <mc:AlternateContent xmlns:mc="http://schemas.openxmlformats.org/markup-compatibility/2006">
              <mc:Choice xmlns:v="urn:schemas-microsoft-com:vml" Requires="v">
                <p:oleObj spid="_x0000_s55665" name="公式" r:id="rId3" imgW="3035300" imgH="393700" progId="Equation.3">
                  <p:embed/>
                </p:oleObj>
              </mc:Choice>
              <mc:Fallback>
                <p:oleObj name="公式" r:id="rId3" imgW="3035300" imgH="393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4038600"/>
                        <a:ext cx="2387600"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10" name="Text Box 6"/>
          <p:cNvSpPr txBox="1">
            <a:spLocks noChangeArrowheads="1"/>
          </p:cNvSpPr>
          <p:nvPr/>
        </p:nvSpPr>
        <p:spPr bwMode="auto">
          <a:xfrm>
            <a:off x="609600" y="4648200"/>
            <a:ext cx="4175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则在</a:t>
            </a:r>
            <a:r>
              <a:rPr lang="en-US" altLang="zh-CN" sz="2800">
                <a:solidFill>
                  <a:schemeClr val="accent2"/>
                </a:solidFill>
              </a:rPr>
              <a:t>d</a:t>
            </a:r>
            <a:r>
              <a:rPr lang="en-US" altLang="zh-CN" sz="2800" i="1">
                <a:solidFill>
                  <a:schemeClr val="accent2"/>
                </a:solidFill>
              </a:rPr>
              <a:t>V</a:t>
            </a:r>
            <a:r>
              <a:rPr lang="zh-CN" altLang="en-US" sz="2800">
                <a:solidFill>
                  <a:schemeClr val="accent2"/>
                </a:solidFill>
              </a:rPr>
              <a:t>中的电场能量为：</a:t>
            </a:r>
            <a:endParaRPr lang="zh-CN" altLang="en-US" sz="2400" b="0">
              <a:solidFill>
                <a:schemeClr val="accent2"/>
              </a:solidFill>
            </a:endParaRPr>
          </a:p>
        </p:txBody>
      </p:sp>
      <p:graphicFrame>
        <p:nvGraphicFramePr>
          <p:cNvPr id="72711" name="Object 7"/>
          <p:cNvGraphicFramePr>
            <a:graphicFrameLocks noChangeAspect="1"/>
          </p:cNvGraphicFramePr>
          <p:nvPr/>
        </p:nvGraphicFramePr>
        <p:xfrm>
          <a:off x="768350" y="5327650"/>
          <a:ext cx="7202488" cy="990600"/>
        </p:xfrm>
        <a:graphic>
          <a:graphicData uri="http://schemas.openxmlformats.org/presentationml/2006/ole">
            <mc:AlternateContent xmlns:mc="http://schemas.openxmlformats.org/markup-compatibility/2006">
              <mc:Choice xmlns:v="urn:schemas-microsoft-com:vml" Requires="v">
                <p:oleObj spid="_x0000_s55666" name="公式" r:id="rId5" imgW="9448800" imgH="1168400" progId="Equation.3">
                  <p:embed/>
                </p:oleObj>
              </mc:Choice>
              <mc:Fallback>
                <p:oleObj name="公式" r:id="rId5" imgW="9448800" imgH="11684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350" y="5327650"/>
                        <a:ext cx="7202488"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8"/>
          <p:cNvGrpSpPr/>
          <p:nvPr/>
        </p:nvGrpSpPr>
        <p:grpSpPr bwMode="auto">
          <a:xfrm>
            <a:off x="304800" y="228600"/>
            <a:ext cx="8610600" cy="1373188"/>
            <a:chOff x="192" y="144"/>
            <a:chExt cx="5424" cy="865"/>
          </a:xfrm>
        </p:grpSpPr>
        <p:sp>
          <p:nvSpPr>
            <p:cNvPr id="55317" name="Text Box 9"/>
            <p:cNvSpPr txBox="1">
              <a:spLocks noChangeArrowheads="1"/>
            </p:cNvSpPr>
            <p:nvPr/>
          </p:nvSpPr>
          <p:spPr bwMode="auto">
            <a:xfrm>
              <a:off x="192" y="144"/>
              <a:ext cx="5424"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chemeClr val="accent2"/>
                  </a:solidFill>
                </a:rPr>
                <a:t>例</a:t>
              </a:r>
              <a:r>
                <a:rPr lang="en-US" altLang="zh-CN" sz="2800">
                  <a:solidFill>
                    <a:schemeClr val="accent2"/>
                  </a:solidFill>
                </a:rPr>
                <a:t>1</a:t>
              </a:r>
              <a:r>
                <a:rPr lang="zh-CN" altLang="en-US" sz="2800">
                  <a:solidFill>
                    <a:schemeClr val="accent2"/>
                  </a:solidFill>
                </a:rPr>
                <a:t>：一圆柱形电容器，两个极面的半径分别为</a:t>
              </a:r>
              <a:r>
                <a:rPr lang="en-US" altLang="zh-CN" sz="2800" i="1">
                  <a:solidFill>
                    <a:schemeClr val="accent2"/>
                  </a:solidFill>
                </a:rPr>
                <a:t>R</a:t>
              </a:r>
              <a:r>
                <a:rPr lang="en-US" altLang="zh-CN" sz="2800" baseline="-25000">
                  <a:solidFill>
                    <a:schemeClr val="accent2"/>
                  </a:solidFill>
                </a:rPr>
                <a:t>1</a:t>
              </a:r>
              <a:r>
                <a:rPr lang="zh-CN" altLang="en-US" sz="2800">
                  <a:solidFill>
                    <a:schemeClr val="accent2"/>
                  </a:solidFill>
                </a:rPr>
                <a:t>和</a:t>
              </a:r>
              <a:r>
                <a:rPr lang="en-US" altLang="zh-CN" sz="2800" i="1">
                  <a:solidFill>
                    <a:schemeClr val="accent2"/>
                  </a:solidFill>
                </a:rPr>
                <a:t>R</a:t>
              </a:r>
              <a:r>
                <a:rPr lang="en-US" altLang="zh-CN" sz="2800" baseline="-25000">
                  <a:solidFill>
                    <a:schemeClr val="accent2"/>
                  </a:solidFill>
                </a:rPr>
                <a:t>2</a:t>
              </a:r>
              <a:r>
                <a:rPr lang="zh-CN" altLang="en-US" sz="2800">
                  <a:solidFill>
                    <a:schemeClr val="accent2"/>
                  </a:solidFill>
                </a:rPr>
                <a:t>，两极面间充满相对介电常数为   的电介质。求此电容器带有电量</a:t>
              </a:r>
              <a:r>
                <a:rPr lang="en-US" altLang="zh-CN" sz="2800" i="1">
                  <a:solidFill>
                    <a:schemeClr val="accent2"/>
                  </a:solidFill>
                </a:rPr>
                <a:t>Q</a:t>
              </a:r>
              <a:r>
                <a:rPr lang="zh-CN" altLang="en-US" sz="2800">
                  <a:solidFill>
                    <a:schemeClr val="accent2"/>
                  </a:solidFill>
                </a:rPr>
                <a:t>时所储存的电能。</a:t>
              </a:r>
              <a:endParaRPr lang="zh-CN" altLang="en-US" sz="2800">
                <a:solidFill>
                  <a:schemeClr val="accent2"/>
                </a:solidFill>
              </a:endParaRPr>
            </a:p>
          </p:txBody>
        </p:sp>
        <p:graphicFrame>
          <p:nvGraphicFramePr>
            <p:cNvPr id="55318" name="Object 10"/>
            <p:cNvGraphicFramePr>
              <a:graphicFrameLocks noChangeAspect="1"/>
            </p:cNvGraphicFramePr>
            <p:nvPr/>
          </p:nvGraphicFramePr>
          <p:xfrm>
            <a:off x="3255" y="424"/>
            <a:ext cx="215" cy="296"/>
          </p:xfrm>
          <a:graphic>
            <a:graphicData uri="http://schemas.openxmlformats.org/presentationml/2006/ole">
              <mc:AlternateContent xmlns:mc="http://schemas.openxmlformats.org/markup-compatibility/2006">
                <mc:Choice xmlns:v="urn:schemas-microsoft-com:vml" Requires="v">
                  <p:oleObj spid="_x0000_s55667" name="公式" r:id="rId7" imgW="292100" imgH="457200" progId="Equation.3">
                    <p:embed/>
                  </p:oleObj>
                </mc:Choice>
                <mc:Fallback>
                  <p:oleObj name="公式" r:id="rId7" imgW="292100" imgH="4572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 y="424"/>
                          <a:ext cx="21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2715" name="Rectangle 11"/>
          <p:cNvSpPr>
            <a:spLocks noChangeArrowheads="1"/>
          </p:cNvSpPr>
          <p:nvPr/>
        </p:nvSpPr>
        <p:spPr bwMode="auto">
          <a:xfrm>
            <a:off x="0" y="16764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3" name="Group 12"/>
          <p:cNvGrpSpPr/>
          <p:nvPr/>
        </p:nvGrpSpPr>
        <p:grpSpPr bwMode="auto">
          <a:xfrm>
            <a:off x="7086600" y="1981200"/>
            <a:ext cx="1524000" cy="2720975"/>
            <a:chOff x="4464" y="1248"/>
            <a:chExt cx="960" cy="1714"/>
          </a:xfrm>
        </p:grpSpPr>
        <p:graphicFrame>
          <p:nvGraphicFramePr>
            <p:cNvPr id="55308" name="Object 13"/>
            <p:cNvGraphicFramePr>
              <a:graphicFrameLocks noChangeAspect="1"/>
            </p:cNvGraphicFramePr>
            <p:nvPr/>
          </p:nvGraphicFramePr>
          <p:xfrm>
            <a:off x="4512" y="1968"/>
            <a:ext cx="215" cy="296"/>
          </p:xfrm>
          <a:graphic>
            <a:graphicData uri="http://schemas.openxmlformats.org/presentationml/2006/ole">
              <mc:AlternateContent xmlns:mc="http://schemas.openxmlformats.org/markup-compatibility/2006">
                <mc:Choice xmlns:v="urn:schemas-microsoft-com:vml" Requires="v">
                  <p:oleObj spid="_x0000_s55668" name="公式" r:id="rId9" imgW="292100" imgH="457200" progId="Equation.3">
                    <p:embed/>
                  </p:oleObj>
                </mc:Choice>
                <mc:Fallback>
                  <p:oleObj name="公式" r:id="rId9" imgW="292100" imgH="4572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2" y="1968"/>
                          <a:ext cx="21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309" name="Group 14"/>
            <p:cNvGrpSpPr/>
            <p:nvPr/>
          </p:nvGrpSpPr>
          <p:grpSpPr bwMode="auto">
            <a:xfrm>
              <a:off x="4464" y="1248"/>
              <a:ext cx="960" cy="1714"/>
              <a:chOff x="2544" y="1440"/>
              <a:chExt cx="960" cy="1714"/>
            </a:xfrm>
          </p:grpSpPr>
          <p:sp>
            <p:nvSpPr>
              <p:cNvPr id="55310" name="AutoShape 15" descr="深色上对角线"/>
              <p:cNvSpPr>
                <a:spLocks noChangeArrowheads="1"/>
              </p:cNvSpPr>
              <p:nvPr/>
            </p:nvSpPr>
            <p:spPr bwMode="auto">
              <a:xfrm>
                <a:off x="2832" y="1680"/>
                <a:ext cx="384" cy="1104"/>
              </a:xfrm>
              <a:prstGeom prst="can">
                <a:avLst>
                  <a:gd name="adj" fmla="val 33542"/>
                </a:avLst>
              </a:prstGeom>
              <a:noFill/>
              <a:ln w="28575">
                <a:solidFill>
                  <a:schemeClr val="accent2"/>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5311" name="AutoShape 16"/>
              <p:cNvSpPr>
                <a:spLocks noChangeArrowheads="1"/>
              </p:cNvSpPr>
              <p:nvPr/>
            </p:nvSpPr>
            <p:spPr bwMode="auto">
              <a:xfrm>
                <a:off x="2544" y="1584"/>
                <a:ext cx="960" cy="1296"/>
              </a:xfrm>
              <a:prstGeom prst="can">
                <a:avLst>
                  <a:gd name="adj" fmla="val 33750"/>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5312" name="Line 17"/>
              <p:cNvSpPr>
                <a:spLocks noChangeShapeType="1"/>
              </p:cNvSpPr>
              <p:nvPr/>
            </p:nvSpPr>
            <p:spPr bwMode="auto">
              <a:xfrm>
                <a:off x="3024" y="1440"/>
                <a:ext cx="0" cy="1714"/>
              </a:xfrm>
              <a:prstGeom prst="line">
                <a:avLst/>
              </a:prstGeom>
              <a:noFill/>
              <a:ln w="28575">
                <a:solidFill>
                  <a:srgbClr val="CC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3" name="Line 18"/>
              <p:cNvSpPr>
                <a:spLocks noChangeShapeType="1"/>
              </p:cNvSpPr>
              <p:nvPr/>
            </p:nvSpPr>
            <p:spPr bwMode="auto">
              <a:xfrm>
                <a:off x="3024" y="1752"/>
                <a:ext cx="192"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4" name="Line 19"/>
              <p:cNvSpPr>
                <a:spLocks noChangeShapeType="1"/>
              </p:cNvSpPr>
              <p:nvPr/>
            </p:nvSpPr>
            <p:spPr bwMode="auto">
              <a:xfrm>
                <a:off x="3024" y="2736"/>
                <a:ext cx="480"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5" name="Text Box 20"/>
              <p:cNvSpPr txBox="1">
                <a:spLocks noChangeArrowheads="1"/>
              </p:cNvSpPr>
              <p:nvPr/>
            </p:nvSpPr>
            <p:spPr bwMode="auto">
              <a:xfrm>
                <a:off x="2984" y="148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1</a:t>
                </a:r>
                <a:endParaRPr lang="en-US" altLang="zh-CN" sz="2400" baseline="-25000">
                  <a:solidFill>
                    <a:schemeClr val="accent2"/>
                  </a:solidFill>
                </a:endParaRPr>
              </a:p>
            </p:txBody>
          </p:sp>
          <p:sp>
            <p:nvSpPr>
              <p:cNvPr id="55316" name="Text Box 21"/>
              <p:cNvSpPr txBox="1">
                <a:spLocks noChangeArrowheads="1"/>
              </p:cNvSpPr>
              <p:nvPr/>
            </p:nvSpPr>
            <p:spPr bwMode="auto">
              <a:xfrm>
                <a:off x="3196" y="24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2</a:t>
                </a:r>
                <a:endParaRPr lang="en-US" altLang="zh-CN" sz="2400" baseline="-25000">
                  <a:solidFill>
                    <a:schemeClr val="accent2"/>
                  </a:solidFill>
                </a:endParaRPr>
              </a:p>
            </p:txBody>
          </p:sp>
        </p:grpSp>
      </p:grpSp>
      <p:sp>
        <p:nvSpPr>
          <p:cNvPr id="55307"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(51)</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72715"/>
                                        </p:tgtEl>
                                        <p:attrNameLst>
                                          <p:attrName>style.visibility</p:attrName>
                                        </p:attrNameLst>
                                      </p:cBhvr>
                                      <p:to>
                                        <p:strVal val="visible"/>
                                      </p:to>
                                    </p:set>
                                    <p:animEffect transition="in" filter="strips(upRight)">
                                      <p:cBhvr>
                                        <p:cTn id="12" dur="500"/>
                                        <p:tgtEl>
                                          <p:spTgt spid="72715"/>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2707"/>
                                        </p:tgtEl>
                                        <p:attrNameLst>
                                          <p:attrName>style.visibility</p:attrName>
                                        </p:attrNameLst>
                                      </p:cBhvr>
                                      <p:to>
                                        <p:strVal val="visible"/>
                                      </p:to>
                                    </p:set>
                                    <p:animEffect transition="in" filter="wipe(left)">
                                      <p:cBhvr>
                                        <p:cTn id="22" dur="500"/>
                                        <p:tgtEl>
                                          <p:spTgt spid="7270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2706"/>
                                        </p:tgtEl>
                                        <p:attrNameLst>
                                          <p:attrName>style.visibility</p:attrName>
                                        </p:attrNameLst>
                                      </p:cBhvr>
                                      <p:to>
                                        <p:strVal val="visible"/>
                                      </p:to>
                                    </p:set>
                                    <p:animEffect transition="in" filter="wipe(left)">
                                      <p:cBhvr>
                                        <p:cTn id="27" dur="500"/>
                                        <p:tgtEl>
                                          <p:spTgt spid="7270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708"/>
                                        </p:tgtEl>
                                        <p:attrNameLst>
                                          <p:attrName>style.visibility</p:attrName>
                                        </p:attrNameLst>
                                      </p:cBhvr>
                                      <p:to>
                                        <p:strVal val="visible"/>
                                      </p:to>
                                    </p:set>
                                    <p:animEffect transition="in" filter="wipe(left)">
                                      <p:cBhvr>
                                        <p:cTn id="32" dur="500"/>
                                        <p:tgtEl>
                                          <p:spTgt spid="7270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2709"/>
                                        </p:tgtEl>
                                        <p:attrNameLst>
                                          <p:attrName>style.visibility</p:attrName>
                                        </p:attrNameLst>
                                      </p:cBhvr>
                                      <p:to>
                                        <p:strVal val="visible"/>
                                      </p:to>
                                    </p:set>
                                    <p:animEffect transition="in" filter="wipe(left)">
                                      <p:cBhvr>
                                        <p:cTn id="37" dur="500"/>
                                        <p:tgtEl>
                                          <p:spTgt spid="7270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2710"/>
                                        </p:tgtEl>
                                        <p:attrNameLst>
                                          <p:attrName>style.visibility</p:attrName>
                                        </p:attrNameLst>
                                      </p:cBhvr>
                                      <p:to>
                                        <p:strVal val="visible"/>
                                      </p:to>
                                    </p:set>
                                    <p:animEffect transition="in" filter="wipe(left)">
                                      <p:cBhvr>
                                        <p:cTn id="42" dur="500"/>
                                        <p:tgtEl>
                                          <p:spTgt spid="727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2711"/>
                                        </p:tgtEl>
                                        <p:attrNameLst>
                                          <p:attrName>style.visibility</p:attrName>
                                        </p:attrNameLst>
                                      </p:cBhvr>
                                      <p:to>
                                        <p:strVal val="visible"/>
                                      </p:to>
                                    </p:set>
                                    <p:animEffect transition="in" filter="wipe(left)">
                                      <p:cBhvr>
                                        <p:cTn id="47" dur="500"/>
                                        <p:tgtEl>
                                          <p:spTgt spid="7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utoUpdateAnimBg="0"/>
      <p:bldP spid="72708" grpId="0" autoUpdateAnimBg="0"/>
      <p:bldP spid="72710" grpId="0" autoUpdateAnimBg="0"/>
      <p:bldP spid="727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2"/>
          <p:cNvGraphicFramePr>
            <a:graphicFrameLocks noChangeAspect="1"/>
          </p:cNvGraphicFramePr>
          <p:nvPr/>
        </p:nvGraphicFramePr>
        <p:xfrm>
          <a:off x="1644650" y="609600"/>
          <a:ext cx="4546600" cy="1028700"/>
        </p:xfrm>
        <a:graphic>
          <a:graphicData uri="http://schemas.openxmlformats.org/presentationml/2006/ole">
            <mc:AlternateContent xmlns:mc="http://schemas.openxmlformats.org/markup-compatibility/2006">
              <mc:Choice xmlns:v="urn:schemas-microsoft-com:vml" Requires="v">
                <p:oleObj spid="_x0000_s56684" name="公式" r:id="rId1" imgW="5905500" imgH="1219200" progId="Equation.3">
                  <p:embed/>
                </p:oleObj>
              </mc:Choice>
              <mc:Fallback>
                <p:oleObj name="公式" r:id="rId1" imgW="5905500" imgH="12192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650" y="609600"/>
                        <a:ext cx="45466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5" name="Object 3"/>
          <p:cNvGraphicFramePr>
            <a:graphicFrameLocks noChangeAspect="1"/>
          </p:cNvGraphicFramePr>
          <p:nvPr/>
        </p:nvGraphicFramePr>
        <p:xfrm>
          <a:off x="2063750" y="1822450"/>
          <a:ext cx="2755900" cy="1028700"/>
        </p:xfrm>
        <a:graphic>
          <a:graphicData uri="http://schemas.openxmlformats.org/presentationml/2006/ole">
            <mc:AlternateContent xmlns:mc="http://schemas.openxmlformats.org/markup-compatibility/2006">
              <mc:Choice xmlns:v="urn:schemas-microsoft-com:vml" Requires="v">
                <p:oleObj spid="_x0000_s56685" name="公式" r:id="rId3" imgW="3517900" imgH="1219200" progId="Equation.3">
                  <p:embed/>
                </p:oleObj>
              </mc:Choice>
              <mc:Fallback>
                <p:oleObj name="公式" r:id="rId3" imgW="3517900" imgH="1219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1822450"/>
                        <a:ext cx="27559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6" name="Object 4"/>
          <p:cNvGraphicFramePr>
            <a:graphicFrameLocks noChangeAspect="1"/>
          </p:cNvGraphicFramePr>
          <p:nvPr/>
        </p:nvGraphicFramePr>
        <p:xfrm>
          <a:off x="2082800" y="3194050"/>
          <a:ext cx="3568700" cy="1485900"/>
        </p:xfrm>
        <a:graphic>
          <a:graphicData uri="http://schemas.openxmlformats.org/presentationml/2006/ole">
            <mc:AlternateContent xmlns:mc="http://schemas.openxmlformats.org/markup-compatibility/2006">
              <mc:Choice xmlns:v="urn:schemas-microsoft-com:vml" Requires="v">
                <p:oleObj spid="_x0000_s56686" name="公式" r:id="rId5" imgW="4610100" imgH="1828800" progId="Equation.3">
                  <p:embed/>
                </p:oleObj>
              </mc:Choice>
              <mc:Fallback>
                <p:oleObj name="公式" r:id="rId5" imgW="4610100" imgH="1828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2800" y="3194050"/>
                        <a:ext cx="3568700"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7" name="AutoShape 5"/>
          <p:cNvSpPr>
            <a:spLocks noChangeArrowheads="1"/>
          </p:cNvSpPr>
          <p:nvPr/>
        </p:nvSpPr>
        <p:spPr bwMode="auto">
          <a:xfrm>
            <a:off x="1676400" y="5334000"/>
            <a:ext cx="1295400" cy="304800"/>
          </a:xfrm>
          <a:prstGeom prst="rightArrow">
            <a:avLst>
              <a:gd name="adj1" fmla="val 50000"/>
              <a:gd name="adj2" fmla="val 106250"/>
            </a:avLst>
          </a:prstGeom>
          <a:solidFill>
            <a:schemeClr val="accent1"/>
          </a:solidFill>
          <a:ln w="12700">
            <a:solidFill>
              <a:schemeClr val="accent2"/>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74758" name="Object 6"/>
          <p:cNvGraphicFramePr>
            <a:graphicFrameLocks noChangeAspect="1"/>
          </p:cNvGraphicFramePr>
          <p:nvPr/>
        </p:nvGraphicFramePr>
        <p:xfrm>
          <a:off x="3073400" y="5029200"/>
          <a:ext cx="2336800" cy="977900"/>
        </p:xfrm>
        <a:graphic>
          <a:graphicData uri="http://schemas.openxmlformats.org/presentationml/2006/ole">
            <mc:AlternateContent xmlns:mc="http://schemas.openxmlformats.org/markup-compatibility/2006">
              <mc:Choice xmlns:v="urn:schemas-microsoft-com:vml" Requires="v">
                <p:oleObj spid="_x0000_s56687" name="公式" r:id="rId7" imgW="2959100" imgH="1155700" progId="Equation.3">
                  <p:embed/>
                </p:oleObj>
              </mc:Choice>
              <mc:Fallback>
                <p:oleObj name="公式" r:id="rId7" imgW="2959100" imgH="11557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3400" y="5029200"/>
                        <a:ext cx="23368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9" name="Text Box 7"/>
          <p:cNvSpPr txBox="1">
            <a:spLocks noChangeArrowheads="1"/>
          </p:cNvSpPr>
          <p:nvPr/>
        </p:nvSpPr>
        <p:spPr bwMode="auto">
          <a:xfrm>
            <a:off x="6248400" y="5029200"/>
            <a:ext cx="1905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spcBef>
                <a:spcPct val="50000"/>
              </a:spcBef>
              <a:buFontTx/>
              <a:buNone/>
            </a:pPr>
            <a:r>
              <a:rPr lang="zh-CN" altLang="en-US" sz="2800">
                <a:solidFill>
                  <a:srgbClr val="CC3300"/>
                </a:solidFill>
              </a:rPr>
              <a:t>与前面计算结果同</a:t>
            </a:r>
            <a:endParaRPr lang="zh-CN" altLang="en-US" sz="2800">
              <a:solidFill>
                <a:srgbClr val="CC3300"/>
              </a:solidFill>
            </a:endParaRPr>
          </a:p>
        </p:txBody>
      </p:sp>
      <p:grpSp>
        <p:nvGrpSpPr>
          <p:cNvPr id="56328" name="Group 8"/>
          <p:cNvGrpSpPr/>
          <p:nvPr/>
        </p:nvGrpSpPr>
        <p:grpSpPr bwMode="auto">
          <a:xfrm>
            <a:off x="6934200" y="1600200"/>
            <a:ext cx="1524000" cy="2720975"/>
            <a:chOff x="4464" y="1248"/>
            <a:chExt cx="960" cy="1714"/>
          </a:xfrm>
        </p:grpSpPr>
        <p:graphicFrame>
          <p:nvGraphicFramePr>
            <p:cNvPr id="56330" name="Object 9"/>
            <p:cNvGraphicFramePr>
              <a:graphicFrameLocks noChangeAspect="1"/>
            </p:cNvGraphicFramePr>
            <p:nvPr/>
          </p:nvGraphicFramePr>
          <p:xfrm>
            <a:off x="4512" y="1968"/>
            <a:ext cx="215" cy="296"/>
          </p:xfrm>
          <a:graphic>
            <a:graphicData uri="http://schemas.openxmlformats.org/presentationml/2006/ole">
              <mc:AlternateContent xmlns:mc="http://schemas.openxmlformats.org/markup-compatibility/2006">
                <mc:Choice xmlns:v="urn:schemas-microsoft-com:vml" Requires="v">
                  <p:oleObj spid="_x0000_s56688" name="公式" r:id="rId9" imgW="292100" imgH="457200" progId="Equation.3">
                    <p:embed/>
                  </p:oleObj>
                </mc:Choice>
                <mc:Fallback>
                  <p:oleObj name="公式" r:id="rId9" imgW="292100" imgH="4572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2" y="1968"/>
                          <a:ext cx="21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331" name="Group 10"/>
            <p:cNvGrpSpPr/>
            <p:nvPr/>
          </p:nvGrpSpPr>
          <p:grpSpPr bwMode="auto">
            <a:xfrm>
              <a:off x="4464" y="1248"/>
              <a:ext cx="960" cy="1714"/>
              <a:chOff x="2544" y="1440"/>
              <a:chExt cx="960" cy="1714"/>
            </a:xfrm>
          </p:grpSpPr>
          <p:sp>
            <p:nvSpPr>
              <p:cNvPr id="56332" name="AutoShape 11" descr="深色上对角线"/>
              <p:cNvSpPr>
                <a:spLocks noChangeArrowheads="1"/>
              </p:cNvSpPr>
              <p:nvPr/>
            </p:nvSpPr>
            <p:spPr bwMode="auto">
              <a:xfrm>
                <a:off x="2832" y="1680"/>
                <a:ext cx="384" cy="1104"/>
              </a:xfrm>
              <a:prstGeom prst="can">
                <a:avLst>
                  <a:gd name="adj" fmla="val 33542"/>
                </a:avLst>
              </a:prstGeom>
              <a:noFill/>
              <a:ln w="28575">
                <a:solidFill>
                  <a:schemeClr val="accent2"/>
                </a:solidFill>
                <a:prstDash val="sysDot"/>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6333" name="AutoShape 12"/>
              <p:cNvSpPr>
                <a:spLocks noChangeArrowheads="1"/>
              </p:cNvSpPr>
              <p:nvPr/>
            </p:nvSpPr>
            <p:spPr bwMode="auto">
              <a:xfrm>
                <a:off x="2544" y="1584"/>
                <a:ext cx="960" cy="1296"/>
              </a:xfrm>
              <a:prstGeom prst="can">
                <a:avLst>
                  <a:gd name="adj" fmla="val 33750"/>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6334" name="Line 13"/>
              <p:cNvSpPr>
                <a:spLocks noChangeShapeType="1"/>
              </p:cNvSpPr>
              <p:nvPr/>
            </p:nvSpPr>
            <p:spPr bwMode="auto">
              <a:xfrm>
                <a:off x="3024" y="1440"/>
                <a:ext cx="0" cy="1714"/>
              </a:xfrm>
              <a:prstGeom prst="line">
                <a:avLst/>
              </a:prstGeom>
              <a:noFill/>
              <a:ln w="28575">
                <a:solidFill>
                  <a:srgbClr val="CC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35" name="Line 14"/>
              <p:cNvSpPr>
                <a:spLocks noChangeShapeType="1"/>
              </p:cNvSpPr>
              <p:nvPr/>
            </p:nvSpPr>
            <p:spPr bwMode="auto">
              <a:xfrm>
                <a:off x="3024" y="1752"/>
                <a:ext cx="192"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36" name="Line 15"/>
              <p:cNvSpPr>
                <a:spLocks noChangeShapeType="1"/>
              </p:cNvSpPr>
              <p:nvPr/>
            </p:nvSpPr>
            <p:spPr bwMode="auto">
              <a:xfrm>
                <a:off x="3024" y="2736"/>
                <a:ext cx="480"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37" name="Text Box 16"/>
              <p:cNvSpPr txBox="1">
                <a:spLocks noChangeArrowheads="1"/>
              </p:cNvSpPr>
              <p:nvPr/>
            </p:nvSpPr>
            <p:spPr bwMode="auto">
              <a:xfrm>
                <a:off x="2984" y="148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1</a:t>
                </a:r>
                <a:endParaRPr lang="en-US" altLang="zh-CN" sz="2400" baseline="-25000">
                  <a:solidFill>
                    <a:schemeClr val="accent2"/>
                  </a:solidFill>
                </a:endParaRPr>
              </a:p>
            </p:txBody>
          </p:sp>
          <p:sp>
            <p:nvSpPr>
              <p:cNvPr id="56338" name="Text Box 17"/>
              <p:cNvSpPr txBox="1">
                <a:spLocks noChangeArrowheads="1"/>
              </p:cNvSpPr>
              <p:nvPr/>
            </p:nvSpPr>
            <p:spPr bwMode="auto">
              <a:xfrm>
                <a:off x="3196" y="24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400" i="1">
                    <a:solidFill>
                      <a:schemeClr val="accent2"/>
                    </a:solidFill>
                  </a:rPr>
                  <a:t>R</a:t>
                </a:r>
                <a:r>
                  <a:rPr lang="en-US" altLang="zh-CN" sz="2400" baseline="-25000">
                    <a:solidFill>
                      <a:schemeClr val="accent2"/>
                    </a:solidFill>
                  </a:rPr>
                  <a:t>2</a:t>
                </a:r>
                <a:endParaRPr lang="en-US" altLang="zh-CN" sz="2400" baseline="-25000">
                  <a:solidFill>
                    <a:schemeClr val="accent2"/>
                  </a:solidFill>
                </a:endParaRPr>
              </a:p>
            </p:txBody>
          </p:sp>
        </p:grpSp>
      </p:grpSp>
      <p:sp>
        <p:nvSpPr>
          <p:cNvPr id="56329"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(52)</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wipe(left)">
                                      <p:cBhvr>
                                        <p:cTn id="7" dur="500"/>
                                        <p:tgtEl>
                                          <p:spTgt spid="747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4755"/>
                                        </p:tgtEl>
                                        <p:attrNameLst>
                                          <p:attrName>style.visibility</p:attrName>
                                        </p:attrNameLst>
                                      </p:cBhvr>
                                      <p:to>
                                        <p:strVal val="visible"/>
                                      </p:to>
                                    </p:set>
                                    <p:animEffect transition="in" filter="wipe(left)">
                                      <p:cBhvr>
                                        <p:cTn id="12" dur="500"/>
                                        <p:tgtEl>
                                          <p:spTgt spid="747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756"/>
                                        </p:tgtEl>
                                        <p:attrNameLst>
                                          <p:attrName>style.visibility</p:attrName>
                                        </p:attrNameLst>
                                      </p:cBhvr>
                                      <p:to>
                                        <p:strVal val="visible"/>
                                      </p:to>
                                    </p:set>
                                    <p:animEffect transition="in" filter="wipe(left)">
                                      <p:cBhvr>
                                        <p:cTn id="17" dur="500"/>
                                        <p:tgtEl>
                                          <p:spTgt spid="747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4757"/>
                                        </p:tgtEl>
                                        <p:attrNameLst>
                                          <p:attrName>style.visibility</p:attrName>
                                        </p:attrNameLst>
                                      </p:cBhvr>
                                      <p:to>
                                        <p:strVal val="visible"/>
                                      </p:to>
                                    </p:set>
                                    <p:animEffect transition="in" filter="wipe(left)">
                                      <p:cBhvr>
                                        <p:cTn id="22" dur="500"/>
                                        <p:tgtEl>
                                          <p:spTgt spid="747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4758"/>
                                        </p:tgtEl>
                                        <p:attrNameLst>
                                          <p:attrName>style.visibility</p:attrName>
                                        </p:attrNameLst>
                                      </p:cBhvr>
                                      <p:to>
                                        <p:strVal val="visible"/>
                                      </p:to>
                                    </p:set>
                                    <p:animEffect transition="in" filter="wipe(left)">
                                      <p:cBhvr>
                                        <p:cTn id="27" dur="500"/>
                                        <p:tgtEl>
                                          <p:spTgt spid="74758"/>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74759"/>
                                        </p:tgtEl>
                                        <p:attrNameLst>
                                          <p:attrName>style.visibility</p:attrName>
                                        </p:attrNameLst>
                                      </p:cBhvr>
                                      <p:to>
                                        <p:strVal val="visible"/>
                                      </p:to>
                                    </p:set>
                                    <p:anim calcmode="lin" valueType="num">
                                      <p:cBhvr>
                                        <p:cTn id="32" dur="500" fill="hold"/>
                                        <p:tgtEl>
                                          <p:spTgt spid="74759"/>
                                        </p:tgtEl>
                                        <p:attrNameLst>
                                          <p:attrName>ppt_w</p:attrName>
                                        </p:attrNameLst>
                                      </p:cBhvr>
                                      <p:tavLst>
                                        <p:tav tm="0">
                                          <p:val>
                                            <p:fltVal val="0"/>
                                          </p:val>
                                        </p:tav>
                                        <p:tav tm="100000">
                                          <p:val>
                                            <p:strVal val="#ppt_w"/>
                                          </p:val>
                                        </p:tav>
                                      </p:tavLst>
                                    </p:anim>
                                    <p:anim calcmode="lin" valueType="num">
                                      <p:cBhvr>
                                        <p:cTn id="33" dur="500" fill="hold"/>
                                        <p:tgtEl>
                                          <p:spTgt spid="747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7" grpId="0" animBg="1"/>
      <p:bldP spid="74759"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533400" y="381000"/>
            <a:ext cx="541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spcBef>
                <a:spcPct val="50000"/>
              </a:spcBef>
              <a:buFontTx/>
              <a:buNone/>
            </a:pPr>
            <a:r>
              <a:rPr lang="zh-CN" altLang="en-US" sz="2800">
                <a:solidFill>
                  <a:schemeClr val="accent2"/>
                </a:solidFill>
              </a:rPr>
              <a:t>例</a:t>
            </a:r>
            <a:r>
              <a:rPr lang="en-US" altLang="zh-CN" sz="2800">
                <a:solidFill>
                  <a:schemeClr val="accent2"/>
                </a:solidFill>
              </a:rPr>
              <a:t>2</a:t>
            </a:r>
            <a:r>
              <a:rPr lang="zh-CN" altLang="en-US" sz="2800">
                <a:solidFill>
                  <a:schemeClr val="accent2"/>
                </a:solidFill>
              </a:rPr>
              <a:t>：孤立导体球的电场能</a:t>
            </a:r>
            <a:endParaRPr lang="zh-CN" altLang="en-US" sz="2800">
              <a:solidFill>
                <a:schemeClr val="accent2"/>
              </a:solidFill>
            </a:endParaRPr>
          </a:p>
        </p:txBody>
      </p:sp>
      <p:sp>
        <p:nvSpPr>
          <p:cNvPr id="76803" name="Text Box 3"/>
          <p:cNvSpPr txBox="1">
            <a:spLocks noChangeArrowheads="1"/>
          </p:cNvSpPr>
          <p:nvPr/>
        </p:nvSpPr>
        <p:spPr bwMode="auto">
          <a:xfrm>
            <a:off x="6629400" y="5029200"/>
            <a:ext cx="1905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spcBef>
                <a:spcPct val="50000"/>
              </a:spcBef>
              <a:buFontTx/>
              <a:buNone/>
            </a:pPr>
            <a:r>
              <a:rPr lang="zh-CN" altLang="en-US" sz="2800" dirty="0">
                <a:solidFill>
                  <a:srgbClr val="CC3300"/>
                </a:solidFill>
              </a:rPr>
              <a:t>与前面计算结果同</a:t>
            </a:r>
            <a:endParaRPr lang="zh-CN" altLang="en-US" sz="2800" dirty="0">
              <a:solidFill>
                <a:srgbClr val="CC3300"/>
              </a:solidFill>
            </a:endParaRPr>
          </a:p>
        </p:txBody>
      </p:sp>
      <p:sp>
        <p:nvSpPr>
          <p:cNvPr id="76804" name="AutoShape 4"/>
          <p:cNvSpPr>
            <a:spLocks noChangeArrowheads="1"/>
          </p:cNvSpPr>
          <p:nvPr/>
        </p:nvSpPr>
        <p:spPr bwMode="auto">
          <a:xfrm>
            <a:off x="2971800" y="5486400"/>
            <a:ext cx="1295400" cy="304800"/>
          </a:xfrm>
          <a:prstGeom prst="rightArrow">
            <a:avLst>
              <a:gd name="adj1" fmla="val 50000"/>
              <a:gd name="adj2" fmla="val 106250"/>
            </a:avLst>
          </a:prstGeom>
          <a:solidFill>
            <a:schemeClr val="accent1"/>
          </a:solidFill>
          <a:ln w="12700">
            <a:solidFill>
              <a:schemeClr val="accent2"/>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76805" name="Object 5"/>
          <p:cNvGraphicFramePr>
            <a:graphicFrameLocks noChangeAspect="1"/>
          </p:cNvGraphicFramePr>
          <p:nvPr/>
        </p:nvGraphicFramePr>
        <p:xfrm>
          <a:off x="4451350" y="5403850"/>
          <a:ext cx="1714500" cy="455613"/>
        </p:xfrm>
        <a:graphic>
          <a:graphicData uri="http://schemas.openxmlformats.org/presentationml/2006/ole">
            <mc:AlternateContent xmlns:mc="http://schemas.openxmlformats.org/markup-compatibility/2006">
              <mc:Choice xmlns:v="urn:schemas-microsoft-com:vml" Requires="v">
                <p:oleObj spid="_x0000_s57951" name="公式" r:id="rId1" imgW="2133600" imgH="457200" progId="Equation.3">
                  <p:embed/>
                </p:oleObj>
              </mc:Choice>
              <mc:Fallback>
                <p:oleObj name="公式" r:id="rId1" imgW="2133600" imgH="4572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350" y="5403850"/>
                        <a:ext cx="17145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6" name="Rectangle 6"/>
          <p:cNvSpPr>
            <a:spLocks noChangeArrowheads="1"/>
          </p:cNvSpPr>
          <p:nvPr/>
        </p:nvSpPr>
        <p:spPr bwMode="auto">
          <a:xfrm>
            <a:off x="0" y="9906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2" name="Group 7"/>
          <p:cNvGrpSpPr/>
          <p:nvPr/>
        </p:nvGrpSpPr>
        <p:grpSpPr bwMode="auto">
          <a:xfrm>
            <a:off x="7239000" y="1219200"/>
            <a:ext cx="1206500" cy="1130300"/>
            <a:chOff x="4560" y="768"/>
            <a:chExt cx="760" cy="712"/>
          </a:xfrm>
        </p:grpSpPr>
        <p:sp>
          <p:nvSpPr>
            <p:cNvPr id="57361" name="Oval 8"/>
            <p:cNvSpPr>
              <a:spLocks noChangeArrowheads="1"/>
            </p:cNvSpPr>
            <p:nvPr/>
          </p:nvSpPr>
          <p:spPr bwMode="auto">
            <a:xfrm>
              <a:off x="4560" y="768"/>
              <a:ext cx="760" cy="712"/>
            </a:xfrm>
            <a:prstGeom prst="ellipse">
              <a:avLst/>
            </a:prstGeom>
            <a:noFill/>
            <a:ln w="38100">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7362" name="Line 9"/>
            <p:cNvSpPr>
              <a:spLocks noChangeShapeType="1"/>
            </p:cNvSpPr>
            <p:nvPr/>
          </p:nvSpPr>
          <p:spPr bwMode="auto">
            <a:xfrm flipV="1">
              <a:off x="4944" y="960"/>
              <a:ext cx="336" cy="192"/>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63" name="Text Box 10"/>
            <p:cNvSpPr txBox="1">
              <a:spLocks noChangeArrowheads="1"/>
            </p:cNvSpPr>
            <p:nvPr/>
          </p:nvSpPr>
          <p:spPr bwMode="auto">
            <a:xfrm>
              <a:off x="4981" y="810"/>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i="1">
                  <a:solidFill>
                    <a:schemeClr val="accent2"/>
                  </a:solidFill>
                </a:rPr>
                <a:t>R</a:t>
              </a:r>
              <a:endParaRPr lang="en-US" altLang="zh-CN" sz="2800" i="1">
                <a:solidFill>
                  <a:schemeClr val="accent2"/>
                </a:solidFill>
              </a:endParaRPr>
            </a:p>
          </p:txBody>
        </p:sp>
      </p:grpSp>
      <p:sp>
        <p:nvSpPr>
          <p:cNvPr id="76811" name="Line 11"/>
          <p:cNvSpPr>
            <a:spLocks noChangeShapeType="1"/>
          </p:cNvSpPr>
          <p:nvPr/>
        </p:nvSpPr>
        <p:spPr bwMode="auto">
          <a:xfrm>
            <a:off x="7848600" y="1828800"/>
            <a:ext cx="685800" cy="83820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6812" name="Object 12"/>
          <p:cNvGraphicFramePr>
            <a:graphicFrameLocks noChangeAspect="1"/>
          </p:cNvGraphicFramePr>
          <p:nvPr/>
        </p:nvGraphicFramePr>
        <p:xfrm>
          <a:off x="7924800" y="2743200"/>
          <a:ext cx="977900" cy="393700"/>
        </p:xfrm>
        <a:graphic>
          <a:graphicData uri="http://schemas.openxmlformats.org/presentationml/2006/ole">
            <mc:AlternateContent xmlns:mc="http://schemas.openxmlformats.org/markup-compatibility/2006">
              <mc:Choice xmlns:v="urn:schemas-microsoft-com:vml" Requires="v">
                <p:oleObj spid="_x0000_s57952" name="Equation" r:id="rId3" imgW="1155700" imgH="368300" progId="Equation.3">
                  <p:embed/>
                </p:oleObj>
              </mc:Choice>
              <mc:Fallback>
                <p:oleObj name="Equation" r:id="rId3" imgW="1155700" imgH="3683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2743200"/>
                        <a:ext cx="977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3" name="Object 13"/>
          <p:cNvGraphicFramePr>
            <a:graphicFrameLocks noChangeAspect="1"/>
          </p:cNvGraphicFramePr>
          <p:nvPr/>
        </p:nvGraphicFramePr>
        <p:xfrm>
          <a:off x="1276350" y="1371600"/>
          <a:ext cx="1828800" cy="990600"/>
        </p:xfrm>
        <a:graphic>
          <a:graphicData uri="http://schemas.openxmlformats.org/presentationml/2006/ole">
            <mc:AlternateContent xmlns:mc="http://schemas.openxmlformats.org/markup-compatibility/2006">
              <mc:Choice xmlns:v="urn:schemas-microsoft-com:vml" Requires="v">
                <p:oleObj spid="_x0000_s57953" name="公式" r:id="rId5" imgW="2286000" imgH="1168400" progId="Equation.3">
                  <p:embed/>
                </p:oleObj>
              </mc:Choice>
              <mc:Fallback>
                <p:oleObj name="公式" r:id="rId5" imgW="2286000" imgH="11684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6350" y="1371600"/>
                        <a:ext cx="18288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4" name="Object 14"/>
          <p:cNvGraphicFramePr>
            <a:graphicFrameLocks noChangeAspect="1"/>
          </p:cNvGraphicFramePr>
          <p:nvPr/>
        </p:nvGraphicFramePr>
        <p:xfrm>
          <a:off x="4019550" y="1447800"/>
          <a:ext cx="1498600" cy="889000"/>
        </p:xfrm>
        <a:graphic>
          <a:graphicData uri="http://schemas.openxmlformats.org/presentationml/2006/ole">
            <mc:AlternateContent xmlns:mc="http://schemas.openxmlformats.org/markup-compatibility/2006">
              <mc:Choice xmlns:v="urn:schemas-microsoft-com:vml" Requires="v">
                <p:oleObj spid="_x0000_s57954" name="公式" r:id="rId7" imgW="1841500" imgH="1028700" progId="Equation.3">
                  <p:embed/>
                </p:oleObj>
              </mc:Choice>
              <mc:Fallback>
                <p:oleObj name="公式" r:id="rId7" imgW="1841500" imgH="10287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9550" y="1447800"/>
                        <a:ext cx="14986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5" name="Object 15"/>
          <p:cNvGraphicFramePr>
            <a:graphicFrameLocks noChangeAspect="1"/>
          </p:cNvGraphicFramePr>
          <p:nvPr/>
        </p:nvGraphicFramePr>
        <p:xfrm>
          <a:off x="1136650" y="2813050"/>
          <a:ext cx="2273300" cy="889000"/>
        </p:xfrm>
        <a:graphic>
          <a:graphicData uri="http://schemas.openxmlformats.org/presentationml/2006/ole">
            <mc:AlternateContent xmlns:mc="http://schemas.openxmlformats.org/markup-compatibility/2006">
              <mc:Choice xmlns:v="urn:schemas-microsoft-com:vml" Requires="v">
                <p:oleObj spid="_x0000_s57955" name="公式" r:id="rId9" imgW="2882900" imgH="1028700" progId="Equation.3">
                  <p:embed/>
                </p:oleObj>
              </mc:Choice>
              <mc:Fallback>
                <p:oleObj name="公式" r:id="rId9" imgW="2882900" imgH="10287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650" y="2813050"/>
                        <a:ext cx="22733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6" name="Object 16"/>
          <p:cNvGraphicFramePr>
            <a:graphicFrameLocks noChangeAspect="1"/>
          </p:cNvGraphicFramePr>
          <p:nvPr/>
        </p:nvGraphicFramePr>
        <p:xfrm>
          <a:off x="3575050" y="2590800"/>
          <a:ext cx="3200400" cy="1028700"/>
        </p:xfrm>
        <a:graphic>
          <a:graphicData uri="http://schemas.openxmlformats.org/presentationml/2006/ole">
            <mc:AlternateContent xmlns:mc="http://schemas.openxmlformats.org/markup-compatibility/2006">
              <mc:Choice xmlns:v="urn:schemas-microsoft-com:vml" Requires="v">
                <p:oleObj spid="_x0000_s57956" name="公式" r:id="rId11" imgW="4114800" imgH="1219200" progId="Equation.3">
                  <p:embed/>
                </p:oleObj>
              </mc:Choice>
              <mc:Fallback>
                <p:oleObj name="公式" r:id="rId11" imgW="4114800" imgH="12192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0" y="2590800"/>
                        <a:ext cx="32004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7" name="Object 17"/>
          <p:cNvGraphicFramePr>
            <a:graphicFrameLocks noChangeAspect="1"/>
          </p:cNvGraphicFramePr>
          <p:nvPr/>
        </p:nvGraphicFramePr>
        <p:xfrm>
          <a:off x="2952750" y="3962400"/>
          <a:ext cx="1841500" cy="1028700"/>
        </p:xfrm>
        <a:graphic>
          <a:graphicData uri="http://schemas.openxmlformats.org/presentationml/2006/ole">
            <mc:AlternateContent xmlns:mc="http://schemas.openxmlformats.org/markup-compatibility/2006">
              <mc:Choice xmlns:v="urn:schemas-microsoft-com:vml" Requires="v">
                <p:oleObj spid="_x0000_s57957" name="公式" r:id="rId13" imgW="2298700" imgH="1219200" progId="Equation.3">
                  <p:embed/>
                </p:oleObj>
              </mc:Choice>
              <mc:Fallback>
                <p:oleObj name="公式" r:id="rId13" imgW="2298700" imgH="121920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52750" y="3962400"/>
                        <a:ext cx="18415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8" name="Object 18"/>
          <p:cNvGraphicFramePr>
            <a:graphicFrameLocks noChangeAspect="1"/>
          </p:cNvGraphicFramePr>
          <p:nvPr/>
        </p:nvGraphicFramePr>
        <p:xfrm>
          <a:off x="1295400" y="5105400"/>
          <a:ext cx="1511300" cy="927100"/>
        </p:xfrm>
        <a:graphic>
          <a:graphicData uri="http://schemas.openxmlformats.org/presentationml/2006/ole">
            <mc:AlternateContent xmlns:mc="http://schemas.openxmlformats.org/markup-compatibility/2006">
              <mc:Choice xmlns:v="urn:schemas-microsoft-com:vml" Requires="v">
                <p:oleObj spid="_x0000_s57958" name="Equation" r:id="rId15" imgW="1866900" imgH="1079500" progId="Equation.3">
                  <p:embed/>
                </p:oleObj>
              </mc:Choice>
              <mc:Fallback>
                <p:oleObj name="Equation" r:id="rId15" imgW="1866900" imgH="1079500"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95400" y="5105400"/>
                        <a:ext cx="15113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60"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(53)</a:t>
            </a:r>
            <a:endParaRPr lang="zh-CN" altLang="en-US" sz="2800">
              <a:solidFill>
                <a:srgbClr val="C00000"/>
              </a:solidFill>
            </a:endParaRPr>
          </a:p>
        </p:txBody>
      </p:sp>
      <p:graphicFrame>
        <p:nvGraphicFramePr>
          <p:cNvPr id="3" name="对象 2"/>
          <p:cNvGraphicFramePr>
            <a:graphicFrameLocks noChangeAspect="1"/>
          </p:cNvGraphicFramePr>
          <p:nvPr/>
        </p:nvGraphicFramePr>
        <p:xfrm>
          <a:off x="5148064" y="3933825"/>
          <a:ext cx="1563688" cy="1150938"/>
        </p:xfrm>
        <a:graphic>
          <a:graphicData uri="http://schemas.openxmlformats.org/presentationml/2006/ole">
            <mc:AlternateContent xmlns:mc="http://schemas.openxmlformats.org/markup-compatibility/2006">
              <mc:Choice xmlns:v="urn:schemas-microsoft-com:vml" Requires="v">
                <p:oleObj spid="_x0000_s57959" name="Equation" r:id="rId17" imgW="14925675" imgH="10963275" progId="Equation.DSMT4">
                  <p:embed/>
                </p:oleObj>
              </mc:Choice>
              <mc:Fallback>
                <p:oleObj name="Equation" r:id="rId17" imgW="14925675" imgH="10963275" progId="Equation.DSMT4">
                  <p:embed/>
                  <p:pic>
                    <p:nvPicPr>
                      <p:cNvPr id="0" name="对象 4"/>
                      <p:cNvPicPr>
                        <a:picLocks noChangeAspect="1" noChangeArrowheads="1"/>
                      </p:cNvPicPr>
                      <p:nvPr/>
                    </p:nvPicPr>
                    <p:blipFill>
                      <a:blip r:embed="rId18"/>
                      <a:srcRect/>
                      <a:stretch>
                        <a:fillRect/>
                      </a:stretch>
                    </p:blipFill>
                    <p:spPr bwMode="auto">
                      <a:xfrm>
                        <a:off x="5148064" y="3933825"/>
                        <a:ext cx="15636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6802"/>
                                        </p:tgtEl>
                                        <p:attrNameLst>
                                          <p:attrName>style.visibility</p:attrName>
                                        </p:attrNameLst>
                                      </p:cBhvr>
                                      <p:to>
                                        <p:strVal val="visible"/>
                                      </p:to>
                                    </p:set>
                                    <p:anim calcmode="lin" valueType="num">
                                      <p:cBhvr additive="base">
                                        <p:cTn id="7" dur="500" fill="hold"/>
                                        <p:tgtEl>
                                          <p:spTgt spid="76802"/>
                                        </p:tgtEl>
                                        <p:attrNameLst>
                                          <p:attrName>ppt_x</p:attrName>
                                        </p:attrNameLst>
                                      </p:cBhvr>
                                      <p:tavLst>
                                        <p:tav tm="0">
                                          <p:val>
                                            <p:strVal val="1+#ppt_w/2"/>
                                          </p:val>
                                        </p:tav>
                                        <p:tav tm="100000">
                                          <p:val>
                                            <p:strVal val="#ppt_x"/>
                                          </p:val>
                                        </p:tav>
                                      </p:tavLst>
                                    </p:anim>
                                    <p:anim calcmode="lin" valueType="num">
                                      <p:cBhvr additive="base">
                                        <p:cTn id="8" dur="500" fill="hold"/>
                                        <p:tgtEl>
                                          <p:spTgt spid="768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76806"/>
                                        </p:tgtEl>
                                        <p:attrNameLst>
                                          <p:attrName>style.visibility</p:attrName>
                                        </p:attrNameLst>
                                      </p:cBhvr>
                                      <p:to>
                                        <p:strVal val="visible"/>
                                      </p:to>
                                    </p:set>
                                    <p:animEffect transition="in" filter="strips(upRight)">
                                      <p:cBhvr>
                                        <p:cTn id="12" dur="500"/>
                                        <p:tgtEl>
                                          <p:spTgt spid="76806"/>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6811"/>
                                        </p:tgtEl>
                                        <p:attrNameLst>
                                          <p:attrName>style.visibility</p:attrName>
                                        </p:attrNameLst>
                                      </p:cBhvr>
                                      <p:to>
                                        <p:strVal val="visible"/>
                                      </p:to>
                                    </p:set>
                                    <p:animEffect transition="in" filter="wipe(up)">
                                      <p:cBhvr>
                                        <p:cTn id="22" dur="500"/>
                                        <p:tgtEl>
                                          <p:spTgt spid="76811"/>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6812"/>
                                        </p:tgtEl>
                                        <p:attrNameLst>
                                          <p:attrName>style.visibility</p:attrName>
                                        </p:attrNameLst>
                                      </p:cBhvr>
                                      <p:to>
                                        <p:strVal val="visible"/>
                                      </p:to>
                                    </p:set>
                                    <p:animEffect transition="in" filter="wipe(left)">
                                      <p:cBhvr>
                                        <p:cTn id="26" dur="500"/>
                                        <p:tgtEl>
                                          <p:spTgt spid="768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6813"/>
                                        </p:tgtEl>
                                        <p:attrNameLst>
                                          <p:attrName>style.visibility</p:attrName>
                                        </p:attrNameLst>
                                      </p:cBhvr>
                                      <p:to>
                                        <p:strVal val="visible"/>
                                      </p:to>
                                    </p:set>
                                    <p:animEffect transition="in" filter="wipe(left)">
                                      <p:cBhvr>
                                        <p:cTn id="31" dur="500"/>
                                        <p:tgtEl>
                                          <p:spTgt spid="768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6814"/>
                                        </p:tgtEl>
                                        <p:attrNameLst>
                                          <p:attrName>style.visibility</p:attrName>
                                        </p:attrNameLst>
                                      </p:cBhvr>
                                      <p:to>
                                        <p:strVal val="visible"/>
                                      </p:to>
                                    </p:set>
                                    <p:animEffect transition="in" filter="wipe(left)">
                                      <p:cBhvr>
                                        <p:cTn id="36" dur="500"/>
                                        <p:tgtEl>
                                          <p:spTgt spid="768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6815"/>
                                        </p:tgtEl>
                                        <p:attrNameLst>
                                          <p:attrName>style.visibility</p:attrName>
                                        </p:attrNameLst>
                                      </p:cBhvr>
                                      <p:to>
                                        <p:strVal val="visible"/>
                                      </p:to>
                                    </p:set>
                                    <p:animEffect transition="in" filter="wipe(left)">
                                      <p:cBhvr>
                                        <p:cTn id="41" dur="500"/>
                                        <p:tgtEl>
                                          <p:spTgt spid="768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6816"/>
                                        </p:tgtEl>
                                        <p:attrNameLst>
                                          <p:attrName>style.visibility</p:attrName>
                                        </p:attrNameLst>
                                      </p:cBhvr>
                                      <p:to>
                                        <p:strVal val="visible"/>
                                      </p:to>
                                    </p:set>
                                    <p:animEffect transition="in" filter="wipe(left)">
                                      <p:cBhvr>
                                        <p:cTn id="46" dur="500"/>
                                        <p:tgtEl>
                                          <p:spTgt spid="768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6817"/>
                                        </p:tgtEl>
                                        <p:attrNameLst>
                                          <p:attrName>style.visibility</p:attrName>
                                        </p:attrNameLst>
                                      </p:cBhvr>
                                      <p:to>
                                        <p:strVal val="visible"/>
                                      </p:to>
                                    </p:set>
                                    <p:animEffect transition="in" filter="wipe(left)">
                                      <p:cBhvr>
                                        <p:cTn id="51" dur="500"/>
                                        <p:tgtEl>
                                          <p:spTgt spid="768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76818"/>
                                        </p:tgtEl>
                                        <p:attrNameLst>
                                          <p:attrName>style.visibility</p:attrName>
                                        </p:attrNameLst>
                                      </p:cBhvr>
                                      <p:to>
                                        <p:strVal val="visible"/>
                                      </p:to>
                                    </p:set>
                                    <p:animEffect transition="in" filter="wipe(left)">
                                      <p:cBhvr>
                                        <p:cTn id="56" dur="500"/>
                                        <p:tgtEl>
                                          <p:spTgt spid="768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6804"/>
                                        </p:tgtEl>
                                        <p:attrNameLst>
                                          <p:attrName>style.visibility</p:attrName>
                                        </p:attrNameLst>
                                      </p:cBhvr>
                                      <p:to>
                                        <p:strVal val="visible"/>
                                      </p:to>
                                    </p:set>
                                    <p:animEffect transition="in" filter="wipe(left)">
                                      <p:cBhvr>
                                        <p:cTn id="61" dur="500"/>
                                        <p:tgtEl>
                                          <p:spTgt spid="7680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76805"/>
                                        </p:tgtEl>
                                        <p:attrNameLst>
                                          <p:attrName>style.visibility</p:attrName>
                                        </p:attrNameLst>
                                      </p:cBhvr>
                                      <p:to>
                                        <p:strVal val="visible"/>
                                      </p:to>
                                    </p:set>
                                    <p:animEffect transition="in" filter="wipe(left)">
                                      <p:cBhvr>
                                        <p:cTn id="66" dur="500"/>
                                        <p:tgtEl>
                                          <p:spTgt spid="76805"/>
                                        </p:tgtEl>
                                      </p:cBhvr>
                                    </p:animEffect>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grpId="0" nodeType="clickEffect">
                                  <p:stCondLst>
                                    <p:cond delay="0"/>
                                  </p:stCondLst>
                                  <p:childTnLst>
                                    <p:set>
                                      <p:cBhvr>
                                        <p:cTn id="70" dur="1" fill="hold">
                                          <p:stCondLst>
                                            <p:cond delay="0"/>
                                          </p:stCondLst>
                                        </p:cTn>
                                        <p:tgtEl>
                                          <p:spTgt spid="76803"/>
                                        </p:tgtEl>
                                        <p:attrNameLst>
                                          <p:attrName>style.visibility</p:attrName>
                                        </p:attrNameLst>
                                      </p:cBhvr>
                                      <p:to>
                                        <p:strVal val="visible"/>
                                      </p:to>
                                    </p:set>
                                    <p:anim calcmode="lin" valueType="num">
                                      <p:cBhvr>
                                        <p:cTn id="71" dur="500" fill="hold"/>
                                        <p:tgtEl>
                                          <p:spTgt spid="76803"/>
                                        </p:tgtEl>
                                        <p:attrNameLst>
                                          <p:attrName>ppt_w</p:attrName>
                                        </p:attrNameLst>
                                      </p:cBhvr>
                                      <p:tavLst>
                                        <p:tav tm="0">
                                          <p:val>
                                            <p:fltVal val="0"/>
                                          </p:val>
                                        </p:tav>
                                        <p:tav tm="100000">
                                          <p:val>
                                            <p:strVal val="#ppt_w"/>
                                          </p:val>
                                        </p:tav>
                                      </p:tavLst>
                                    </p:anim>
                                    <p:anim calcmode="lin" valueType="num">
                                      <p:cBhvr>
                                        <p:cTn id="72" dur="500" fill="hold"/>
                                        <p:tgtEl>
                                          <p:spTgt spid="76803"/>
                                        </p:tgtEl>
                                        <p:attrNameLst>
                                          <p:attrName>ppt_h</p:attrName>
                                        </p:attrNameLst>
                                      </p:cBhvr>
                                      <p:tavLst>
                                        <p:tav tm="0">
                                          <p:val>
                                            <p:flt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autoUpdateAnimBg="0"/>
      <p:bldP spid="76803" grpId="0" autoUpdateAnimBg="0"/>
      <p:bldP spid="76804" grpId="0" animBg="1"/>
      <p:bldP spid="76806" grpId="0" animBg="1"/>
      <p:bldP spid="768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公式]"/>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758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1800" y="3501008"/>
            <a:ext cx="2667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3"/>
          <p:cNvSpPr txBox="1">
            <a:spLocks noChangeArrowheads="1"/>
          </p:cNvSpPr>
          <p:nvPr/>
        </p:nvSpPr>
        <p:spPr bwMode="auto">
          <a:xfrm>
            <a:off x="2051720" y="692696"/>
            <a:ext cx="51845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defTabSz="7620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spcBef>
                <a:spcPct val="50000"/>
              </a:spcBef>
              <a:buFontTx/>
              <a:buNone/>
            </a:pPr>
            <a:r>
              <a:rPr lang="zh-CN" altLang="en-US" sz="3600" dirty="0">
                <a:solidFill>
                  <a:srgbClr val="CC3300"/>
                </a:solidFill>
              </a:rPr>
              <a:t>如何估算电子的大小？</a:t>
            </a:r>
            <a:endParaRPr lang="zh-CN" altLang="en-US" sz="3600" dirty="0">
              <a:solidFill>
                <a:srgbClr val="CC3300"/>
              </a:solidFill>
            </a:endParaRPr>
          </a:p>
        </p:txBody>
      </p:sp>
      <p:graphicFrame>
        <p:nvGraphicFramePr>
          <p:cNvPr id="4" name="对象 3"/>
          <p:cNvGraphicFramePr>
            <a:graphicFrameLocks noChangeAspect="1"/>
          </p:cNvGraphicFramePr>
          <p:nvPr/>
        </p:nvGraphicFramePr>
        <p:xfrm>
          <a:off x="2932113" y="1844675"/>
          <a:ext cx="2203450" cy="1150938"/>
        </p:xfrm>
        <a:graphic>
          <a:graphicData uri="http://schemas.openxmlformats.org/presentationml/2006/ole">
            <mc:AlternateContent xmlns:mc="http://schemas.openxmlformats.org/markup-compatibility/2006">
              <mc:Choice xmlns:v="urn:schemas-microsoft-com:vml" Requires="v">
                <p:oleObj spid="_x0000_s67626" name="Equation" r:id="rId2" imgW="21021675" imgH="10963275" progId="Equation.DSMT4">
                  <p:embed/>
                </p:oleObj>
              </mc:Choice>
              <mc:Fallback>
                <p:oleObj name="Equation" r:id="rId2" imgW="21021675" imgH="10963275" progId="Equation.DSMT4">
                  <p:embed/>
                  <p:pic>
                    <p:nvPicPr>
                      <p:cNvPr id="0" name="对象 4"/>
                      <p:cNvPicPr>
                        <a:picLocks noChangeAspect="1" noChangeArrowheads="1"/>
                      </p:cNvPicPr>
                      <p:nvPr/>
                    </p:nvPicPr>
                    <p:blipFill>
                      <a:blip r:embed="rId3"/>
                      <a:srcRect/>
                      <a:stretch>
                        <a:fillRect/>
                      </a:stretch>
                    </p:blipFill>
                    <p:spPr bwMode="auto">
                      <a:xfrm>
                        <a:off x="2932113" y="1844675"/>
                        <a:ext cx="22034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6408204" y="3861048"/>
          <a:ext cx="1656184" cy="662473"/>
        </p:xfrm>
        <a:graphic>
          <a:graphicData uri="http://schemas.openxmlformats.org/presentationml/2006/ole">
            <mc:AlternateContent xmlns:mc="http://schemas.openxmlformats.org/markup-compatibility/2006">
              <mc:Choice xmlns:v="urn:schemas-microsoft-com:vml" Requires="v">
                <p:oleObj spid="_x0000_s67627" name="Equation" r:id="rId4" imgW="12182475" imgH="4867275" progId="Equation.DSMT4">
                  <p:embed/>
                </p:oleObj>
              </mc:Choice>
              <mc:Fallback>
                <p:oleObj name="Equation" r:id="rId4" imgW="12182475" imgH="4867275" progId="Equation.DSMT4">
                  <p:embed/>
                  <p:pic>
                    <p:nvPicPr>
                      <p:cNvPr id="0" name="图片 67626"/>
                      <p:cNvPicPr/>
                      <p:nvPr/>
                    </p:nvPicPr>
                    <p:blipFill>
                      <a:blip r:embed="rId5"/>
                      <a:stretch>
                        <a:fillRect/>
                      </a:stretch>
                    </p:blipFill>
                    <p:spPr>
                      <a:xfrm>
                        <a:off x="6408204" y="3861048"/>
                        <a:ext cx="1656184" cy="662473"/>
                      </a:xfrm>
                      <a:prstGeom prst="rect">
                        <a:avLst/>
                      </a:prstGeom>
                    </p:spPr>
                  </p:pic>
                </p:oleObj>
              </mc:Fallback>
            </mc:AlternateContent>
          </a:graphicData>
        </a:graphic>
      </p:graphicFrame>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33400" y="304800"/>
            <a:ext cx="7862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例</a:t>
            </a:r>
            <a:r>
              <a:rPr lang="en-US" altLang="zh-CN" sz="2800">
                <a:solidFill>
                  <a:schemeClr val="accent2"/>
                </a:solidFill>
              </a:rPr>
              <a:t>3</a:t>
            </a:r>
            <a:r>
              <a:rPr lang="zh-CN" altLang="en-US" sz="2800">
                <a:solidFill>
                  <a:schemeClr val="accent2"/>
                </a:solidFill>
              </a:rPr>
              <a:t>：求空气中平行板电容器两板间相互作用力。</a:t>
            </a:r>
            <a:endParaRPr lang="zh-CN" altLang="en-US" sz="2800" b="0">
              <a:solidFill>
                <a:schemeClr val="accent2"/>
              </a:solidFill>
            </a:endParaRPr>
          </a:p>
        </p:txBody>
      </p:sp>
      <p:grpSp>
        <p:nvGrpSpPr>
          <p:cNvPr id="2" name="Group 3"/>
          <p:cNvGrpSpPr/>
          <p:nvPr/>
        </p:nvGrpSpPr>
        <p:grpSpPr bwMode="auto">
          <a:xfrm>
            <a:off x="457200" y="1219200"/>
            <a:ext cx="8077200" cy="1373188"/>
            <a:chOff x="288" y="768"/>
            <a:chExt cx="5088" cy="865"/>
          </a:xfrm>
        </p:grpSpPr>
        <p:sp>
          <p:nvSpPr>
            <p:cNvPr id="58380" name="Text Box 4"/>
            <p:cNvSpPr txBox="1">
              <a:spLocks noChangeArrowheads="1"/>
            </p:cNvSpPr>
            <p:nvPr/>
          </p:nvSpPr>
          <p:spPr bwMode="auto">
            <a:xfrm>
              <a:off x="288" y="768"/>
              <a:ext cx="508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解</a:t>
              </a:r>
              <a:r>
                <a:rPr lang="en-US" altLang="zh-CN" sz="2800">
                  <a:solidFill>
                    <a:schemeClr val="accent2"/>
                  </a:solidFill>
                </a:rPr>
                <a:t>: </a:t>
              </a:r>
              <a:r>
                <a:rPr lang="zh-CN" altLang="en-US" sz="2800">
                  <a:solidFill>
                    <a:schemeClr val="accent2"/>
                  </a:solidFill>
                </a:rPr>
                <a:t>设极板电荷面密度为     ，极板面积为</a:t>
              </a:r>
              <a:r>
                <a:rPr lang="en-US" altLang="zh-CN" sz="2800" i="1">
                  <a:solidFill>
                    <a:schemeClr val="accent2"/>
                  </a:solidFill>
                </a:rPr>
                <a:t>S</a:t>
              </a:r>
              <a:r>
                <a:rPr lang="zh-CN" altLang="en-US" sz="2800">
                  <a:solidFill>
                    <a:schemeClr val="accent2"/>
                  </a:solidFill>
                </a:rPr>
                <a:t>，两板间距离为</a:t>
              </a:r>
              <a:r>
                <a:rPr lang="en-US" altLang="zh-CN" sz="2800" i="1">
                  <a:solidFill>
                    <a:schemeClr val="accent2"/>
                  </a:solidFill>
                </a:rPr>
                <a:t>d</a:t>
              </a:r>
              <a:r>
                <a:rPr lang="zh-CN" altLang="en-US" sz="2800">
                  <a:solidFill>
                    <a:schemeClr val="accent2"/>
                  </a:solidFill>
                </a:rPr>
                <a:t>。把两板间的距离由</a:t>
              </a:r>
              <a:r>
                <a:rPr lang="en-US" altLang="zh-CN" sz="2800" i="1">
                  <a:solidFill>
                    <a:schemeClr val="accent2"/>
                  </a:solidFill>
                </a:rPr>
                <a:t>d</a:t>
              </a:r>
              <a:r>
                <a:rPr lang="zh-CN" altLang="en-US" sz="2800">
                  <a:solidFill>
                    <a:schemeClr val="accent2"/>
                  </a:solidFill>
                </a:rPr>
                <a:t>缓慢拉大到     </a:t>
              </a:r>
              <a:endParaRPr lang="zh-CN" altLang="en-US" sz="2800">
                <a:solidFill>
                  <a:schemeClr val="accent2"/>
                </a:solidFill>
              </a:endParaRPr>
            </a:p>
            <a:p>
              <a:pPr eaLnBrk="1" hangingPunct="1">
                <a:spcBef>
                  <a:spcPct val="0"/>
                </a:spcBef>
                <a:buFontTx/>
                <a:buNone/>
              </a:pPr>
              <a:r>
                <a:rPr lang="zh-CN" altLang="en-US" sz="2800">
                  <a:solidFill>
                    <a:schemeClr val="accent2"/>
                  </a:solidFill>
                </a:rPr>
                <a:t>                     ，外力所做的功为：</a:t>
              </a:r>
              <a:endParaRPr lang="zh-CN" altLang="en-US" sz="2800">
                <a:solidFill>
                  <a:schemeClr val="accent2"/>
                </a:solidFill>
              </a:endParaRPr>
            </a:p>
          </p:txBody>
        </p:sp>
        <p:graphicFrame>
          <p:nvGraphicFramePr>
            <p:cNvPr id="58381" name="Object 5"/>
            <p:cNvGraphicFramePr>
              <a:graphicFrameLocks noChangeAspect="1"/>
            </p:cNvGraphicFramePr>
            <p:nvPr/>
          </p:nvGraphicFramePr>
          <p:xfrm>
            <a:off x="2732" y="857"/>
            <a:ext cx="191" cy="151"/>
          </p:xfrm>
          <a:graphic>
            <a:graphicData uri="http://schemas.openxmlformats.org/presentationml/2006/ole">
              <mc:AlternateContent xmlns:mc="http://schemas.openxmlformats.org/markup-compatibility/2006">
                <mc:Choice xmlns:v="urn:schemas-microsoft-com:vml" Requires="v">
                  <p:oleObj spid="_x0000_s58866" name="Equation" r:id="rId1" imgW="254000" imgH="165100" progId="Equation.3">
                    <p:embed/>
                  </p:oleObj>
                </mc:Choice>
                <mc:Fallback>
                  <p:oleObj name="Equation" r:id="rId1" imgW="254000" imgH="1651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 y="857"/>
                          <a:ext cx="191"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82" name="Object 6"/>
            <p:cNvGraphicFramePr>
              <a:graphicFrameLocks noChangeAspect="1"/>
            </p:cNvGraphicFramePr>
            <p:nvPr/>
          </p:nvGraphicFramePr>
          <p:xfrm>
            <a:off x="768" y="1377"/>
            <a:ext cx="680" cy="207"/>
          </p:xfrm>
          <a:graphic>
            <a:graphicData uri="http://schemas.openxmlformats.org/presentationml/2006/ole">
              <mc:AlternateContent xmlns:mc="http://schemas.openxmlformats.org/markup-compatibility/2006">
                <mc:Choice xmlns:v="urn:schemas-microsoft-com:vml" Requires="v">
                  <p:oleObj spid="_x0000_s58867" name="Equation" r:id="rId3" imgW="1282700" imgH="292100" progId="Equation.3">
                    <p:embed/>
                  </p:oleObj>
                </mc:Choice>
                <mc:Fallback>
                  <p:oleObj name="Equation" r:id="rId3" imgW="1282700" imgH="2921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1377"/>
                          <a:ext cx="680"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8855" name="Object 7"/>
          <p:cNvGraphicFramePr>
            <a:graphicFrameLocks noChangeAspect="1"/>
          </p:cNvGraphicFramePr>
          <p:nvPr/>
        </p:nvGraphicFramePr>
        <p:xfrm>
          <a:off x="3244850" y="2949575"/>
          <a:ext cx="1784350" cy="357188"/>
        </p:xfrm>
        <a:graphic>
          <a:graphicData uri="http://schemas.openxmlformats.org/presentationml/2006/ole">
            <mc:AlternateContent xmlns:mc="http://schemas.openxmlformats.org/markup-compatibility/2006">
              <mc:Choice xmlns:v="urn:schemas-microsoft-com:vml" Requires="v">
                <p:oleObj spid="_x0000_s58868" name="Equation" r:id="rId5" imgW="2032000" imgH="292100" progId="Equation.3">
                  <p:embed/>
                </p:oleObj>
              </mc:Choice>
              <mc:Fallback>
                <p:oleObj name="Equation" r:id="rId5" imgW="2032000" imgH="2921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4850" y="2949575"/>
                        <a:ext cx="1784350"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56" name="Text Box 8"/>
          <p:cNvSpPr txBox="1">
            <a:spLocks noChangeArrowheads="1"/>
          </p:cNvSpPr>
          <p:nvPr/>
        </p:nvSpPr>
        <p:spPr bwMode="auto">
          <a:xfrm>
            <a:off x="990600" y="3581400"/>
            <a:ext cx="7620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根据功能原理，外力所做的功等于电容器储存电能的增量：</a:t>
            </a:r>
            <a:endParaRPr lang="zh-CN" altLang="en-US" sz="2800">
              <a:solidFill>
                <a:schemeClr val="accent2"/>
              </a:solidFill>
            </a:endParaRPr>
          </a:p>
        </p:txBody>
      </p:sp>
      <p:graphicFrame>
        <p:nvGraphicFramePr>
          <p:cNvPr id="78857" name="Object 9"/>
          <p:cNvGraphicFramePr>
            <a:graphicFrameLocks noChangeAspect="1"/>
          </p:cNvGraphicFramePr>
          <p:nvPr/>
        </p:nvGraphicFramePr>
        <p:xfrm>
          <a:off x="2711450" y="4502150"/>
          <a:ext cx="3975100" cy="927100"/>
        </p:xfrm>
        <a:graphic>
          <a:graphicData uri="http://schemas.openxmlformats.org/presentationml/2006/ole">
            <mc:AlternateContent xmlns:mc="http://schemas.openxmlformats.org/markup-compatibility/2006">
              <mc:Choice xmlns:v="urn:schemas-microsoft-com:vml" Requires="v">
                <p:oleObj spid="_x0000_s58869" name="Equation" r:id="rId7" imgW="5143500" imgH="1079500" progId="Equation.3">
                  <p:embed/>
                </p:oleObj>
              </mc:Choice>
              <mc:Fallback>
                <p:oleObj name="Equation" r:id="rId7" imgW="5143500" imgH="10795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1450" y="4502150"/>
                        <a:ext cx="39751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8" name="Object 10"/>
          <p:cNvGraphicFramePr>
            <a:graphicFrameLocks noChangeAspect="1"/>
          </p:cNvGraphicFramePr>
          <p:nvPr/>
        </p:nvGraphicFramePr>
        <p:xfrm>
          <a:off x="1885950" y="5638800"/>
          <a:ext cx="1295400" cy="889000"/>
        </p:xfrm>
        <a:graphic>
          <a:graphicData uri="http://schemas.openxmlformats.org/presentationml/2006/ole">
            <mc:AlternateContent xmlns:mc="http://schemas.openxmlformats.org/markup-compatibility/2006">
              <mc:Choice xmlns:v="urn:schemas-microsoft-com:vml" Requires="v">
                <p:oleObj spid="_x0000_s58870" name="Equation" r:id="rId9" imgW="1574800" imgH="1028700" progId="Equation.3">
                  <p:embed/>
                </p:oleObj>
              </mc:Choice>
              <mc:Fallback>
                <p:oleObj name="Equation" r:id="rId9" imgW="1574800" imgH="10287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5950" y="5638800"/>
                        <a:ext cx="12954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9" name="Object 11"/>
          <p:cNvGraphicFramePr>
            <a:graphicFrameLocks noChangeAspect="1"/>
          </p:cNvGraphicFramePr>
          <p:nvPr/>
        </p:nvGraphicFramePr>
        <p:xfrm>
          <a:off x="3898900" y="5562600"/>
          <a:ext cx="1816100" cy="889000"/>
        </p:xfrm>
        <a:graphic>
          <a:graphicData uri="http://schemas.openxmlformats.org/presentationml/2006/ole">
            <mc:AlternateContent xmlns:mc="http://schemas.openxmlformats.org/markup-compatibility/2006">
              <mc:Choice xmlns:v="urn:schemas-microsoft-com:vml" Requires="v">
                <p:oleObj spid="_x0000_s58871" name="Equation" r:id="rId11" imgW="2273300" imgH="1028700" progId="Equation.3">
                  <p:embed/>
                </p:oleObj>
              </mc:Choice>
              <mc:Fallback>
                <p:oleObj name="Equation" r:id="rId11" imgW="2273300" imgH="10287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98900" y="5562600"/>
                        <a:ext cx="18161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60" name="Object 12"/>
          <p:cNvGraphicFramePr>
            <a:graphicFrameLocks noChangeAspect="1"/>
          </p:cNvGraphicFramePr>
          <p:nvPr/>
        </p:nvGraphicFramePr>
        <p:xfrm>
          <a:off x="6540500" y="5843588"/>
          <a:ext cx="1143000" cy="404812"/>
        </p:xfrm>
        <a:graphic>
          <a:graphicData uri="http://schemas.openxmlformats.org/presentationml/2006/ole">
            <mc:AlternateContent xmlns:mc="http://schemas.openxmlformats.org/markup-compatibility/2006">
              <mc:Choice xmlns:v="urn:schemas-microsoft-com:vml" Requires="v">
                <p:oleObj spid="_x0000_s58872" name="Equation" r:id="rId13" imgW="1371600" imgH="393700" progId="Equation.3">
                  <p:embed/>
                </p:oleObj>
              </mc:Choice>
              <mc:Fallback>
                <p:oleObj name="Equation" r:id="rId13" imgW="1371600" imgH="3937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0500" y="5843588"/>
                        <a:ext cx="1143000"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61" name="Rectangle 13"/>
          <p:cNvSpPr>
            <a:spLocks noChangeArrowheads="1"/>
          </p:cNvSpPr>
          <p:nvPr/>
        </p:nvSpPr>
        <p:spPr bwMode="auto">
          <a:xfrm>
            <a:off x="0" y="9144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58379"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(54)</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8850"/>
                                        </p:tgtEl>
                                        <p:attrNameLst>
                                          <p:attrName>style.visibility</p:attrName>
                                        </p:attrNameLst>
                                      </p:cBhvr>
                                      <p:to>
                                        <p:strVal val="visible"/>
                                      </p:to>
                                    </p:set>
                                    <p:anim calcmode="lin" valueType="num">
                                      <p:cBhvr additive="base">
                                        <p:cTn id="7" dur="500" fill="hold"/>
                                        <p:tgtEl>
                                          <p:spTgt spid="78850"/>
                                        </p:tgtEl>
                                        <p:attrNameLst>
                                          <p:attrName>ppt_x</p:attrName>
                                        </p:attrNameLst>
                                      </p:cBhvr>
                                      <p:tavLst>
                                        <p:tav tm="0">
                                          <p:val>
                                            <p:strVal val="1+#ppt_w/2"/>
                                          </p:val>
                                        </p:tav>
                                        <p:tav tm="100000">
                                          <p:val>
                                            <p:strVal val="#ppt_x"/>
                                          </p:val>
                                        </p:tav>
                                      </p:tavLst>
                                    </p:anim>
                                    <p:anim calcmode="lin" valueType="num">
                                      <p:cBhvr additive="base">
                                        <p:cTn id="8" dur="500" fill="hold"/>
                                        <p:tgtEl>
                                          <p:spTgt spid="788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78861"/>
                                        </p:tgtEl>
                                        <p:attrNameLst>
                                          <p:attrName>style.visibility</p:attrName>
                                        </p:attrNameLst>
                                      </p:cBhvr>
                                      <p:to>
                                        <p:strVal val="visible"/>
                                      </p:to>
                                    </p:set>
                                    <p:animEffect transition="in" filter="strips(upRight)">
                                      <p:cBhvr>
                                        <p:cTn id="12" dur="500"/>
                                        <p:tgtEl>
                                          <p:spTgt spid="788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8855"/>
                                        </p:tgtEl>
                                        <p:attrNameLst>
                                          <p:attrName>style.visibility</p:attrName>
                                        </p:attrNameLst>
                                      </p:cBhvr>
                                      <p:to>
                                        <p:strVal val="visible"/>
                                      </p:to>
                                    </p:set>
                                    <p:animEffect transition="in" filter="wipe(left)">
                                      <p:cBhvr>
                                        <p:cTn id="22" dur="500"/>
                                        <p:tgtEl>
                                          <p:spTgt spid="788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8856"/>
                                        </p:tgtEl>
                                        <p:attrNameLst>
                                          <p:attrName>style.visibility</p:attrName>
                                        </p:attrNameLst>
                                      </p:cBhvr>
                                      <p:to>
                                        <p:strVal val="visible"/>
                                      </p:to>
                                    </p:set>
                                    <p:animEffect transition="in" filter="wipe(left)">
                                      <p:cBhvr>
                                        <p:cTn id="27" dur="500"/>
                                        <p:tgtEl>
                                          <p:spTgt spid="788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8857"/>
                                        </p:tgtEl>
                                        <p:attrNameLst>
                                          <p:attrName>style.visibility</p:attrName>
                                        </p:attrNameLst>
                                      </p:cBhvr>
                                      <p:to>
                                        <p:strVal val="visible"/>
                                      </p:to>
                                    </p:set>
                                    <p:animEffect transition="in" filter="wipe(left)">
                                      <p:cBhvr>
                                        <p:cTn id="32" dur="500"/>
                                        <p:tgtEl>
                                          <p:spTgt spid="788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8858"/>
                                        </p:tgtEl>
                                        <p:attrNameLst>
                                          <p:attrName>style.visibility</p:attrName>
                                        </p:attrNameLst>
                                      </p:cBhvr>
                                      <p:to>
                                        <p:strVal val="visible"/>
                                      </p:to>
                                    </p:set>
                                    <p:animEffect transition="in" filter="wipe(left)">
                                      <p:cBhvr>
                                        <p:cTn id="37" dur="500"/>
                                        <p:tgtEl>
                                          <p:spTgt spid="788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8859"/>
                                        </p:tgtEl>
                                        <p:attrNameLst>
                                          <p:attrName>style.visibility</p:attrName>
                                        </p:attrNameLst>
                                      </p:cBhvr>
                                      <p:to>
                                        <p:strVal val="visible"/>
                                      </p:to>
                                    </p:set>
                                    <p:animEffect transition="in" filter="wipe(left)">
                                      <p:cBhvr>
                                        <p:cTn id="42" dur="500"/>
                                        <p:tgtEl>
                                          <p:spTgt spid="788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8860"/>
                                        </p:tgtEl>
                                        <p:attrNameLst>
                                          <p:attrName>style.visibility</p:attrName>
                                        </p:attrNameLst>
                                      </p:cBhvr>
                                      <p:to>
                                        <p:strVal val="visible"/>
                                      </p:to>
                                    </p:set>
                                    <p:animEffect transition="in" filter="wipe(left)">
                                      <p:cBhvr>
                                        <p:cTn id="47" dur="500"/>
                                        <p:tgtEl>
                                          <p:spTgt spid="78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autoUpdateAnimBg="0"/>
      <p:bldP spid="78856" grpId="0" autoUpdateAnimBg="0"/>
      <p:bldP spid="788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457200" y="304800"/>
            <a:ext cx="5905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dirty="0">
                <a:solidFill>
                  <a:schemeClr val="accent2"/>
                </a:solidFill>
              </a:rPr>
              <a:t>无极分子电介质的极化</a:t>
            </a:r>
            <a:r>
              <a:rPr lang="en-US" altLang="zh-CN" sz="2800" dirty="0">
                <a:solidFill>
                  <a:schemeClr val="accent2"/>
                </a:solidFill>
              </a:rPr>
              <a:t>----</a:t>
            </a:r>
            <a:r>
              <a:rPr lang="zh-CN" altLang="en-US" sz="2800" dirty="0">
                <a:solidFill>
                  <a:srgbClr val="CC3300"/>
                </a:solidFill>
              </a:rPr>
              <a:t>位移极化</a:t>
            </a:r>
            <a:endParaRPr lang="zh-CN" altLang="en-US" sz="2400" b="0" dirty="0">
              <a:solidFill>
                <a:srgbClr val="CC3300"/>
              </a:solidFill>
            </a:endParaRPr>
          </a:p>
        </p:txBody>
      </p:sp>
      <p:sp>
        <p:nvSpPr>
          <p:cNvPr id="14339" name="Text Box 3"/>
          <p:cNvSpPr txBox="1">
            <a:spLocks noChangeArrowheads="1"/>
          </p:cNvSpPr>
          <p:nvPr/>
        </p:nvSpPr>
        <p:spPr bwMode="auto">
          <a:xfrm>
            <a:off x="457200" y="3443288"/>
            <a:ext cx="5905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dirty="0">
                <a:solidFill>
                  <a:schemeClr val="accent2"/>
                </a:solidFill>
              </a:rPr>
              <a:t>有极分子电介质的极化</a:t>
            </a:r>
            <a:r>
              <a:rPr lang="en-US" altLang="zh-CN" sz="2800" dirty="0">
                <a:solidFill>
                  <a:schemeClr val="accent2"/>
                </a:solidFill>
              </a:rPr>
              <a:t>----</a:t>
            </a:r>
            <a:r>
              <a:rPr lang="zh-CN" altLang="en-US" sz="2800" dirty="0">
                <a:solidFill>
                  <a:srgbClr val="CC3300"/>
                </a:solidFill>
              </a:rPr>
              <a:t>转向极化</a:t>
            </a:r>
            <a:endParaRPr lang="zh-CN" altLang="en-US" sz="2400" b="0" dirty="0">
              <a:solidFill>
                <a:srgbClr val="CC3300"/>
              </a:solidFill>
            </a:endParaRPr>
          </a:p>
        </p:txBody>
      </p:sp>
      <p:grpSp>
        <p:nvGrpSpPr>
          <p:cNvPr id="2" name="Group 392"/>
          <p:cNvGrpSpPr/>
          <p:nvPr/>
        </p:nvGrpSpPr>
        <p:grpSpPr bwMode="auto">
          <a:xfrm>
            <a:off x="1066800" y="1066800"/>
            <a:ext cx="1752600" cy="1600200"/>
            <a:chOff x="672" y="672"/>
            <a:chExt cx="1104" cy="1008"/>
          </a:xfrm>
        </p:grpSpPr>
        <p:sp>
          <p:nvSpPr>
            <p:cNvPr id="7386" name="Oval 4"/>
            <p:cNvSpPr>
              <a:spLocks noChangeArrowheads="1"/>
            </p:cNvSpPr>
            <p:nvPr/>
          </p:nvSpPr>
          <p:spPr bwMode="auto">
            <a:xfrm>
              <a:off x="672" y="672"/>
              <a:ext cx="1104" cy="1008"/>
            </a:xfrm>
            <a:prstGeom prst="ellipse">
              <a:avLst/>
            </a:prstGeom>
            <a:noFill/>
            <a:ln w="2857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endParaRPr lang="en-US" altLang="zh-CN" sz="2800">
                <a:solidFill>
                  <a:schemeClr val="accent2"/>
                </a:solidFill>
              </a:endParaRPr>
            </a:p>
          </p:txBody>
        </p:sp>
        <p:graphicFrame>
          <p:nvGraphicFramePr>
            <p:cNvPr id="7387" name="Object 6"/>
            <p:cNvGraphicFramePr>
              <a:graphicFrameLocks noChangeAspect="1"/>
            </p:cNvGraphicFramePr>
            <p:nvPr/>
          </p:nvGraphicFramePr>
          <p:xfrm>
            <a:off x="1148" y="1056"/>
            <a:ext cx="168" cy="192"/>
          </p:xfrm>
          <a:graphic>
            <a:graphicData uri="http://schemas.openxmlformats.org/presentationml/2006/ole">
              <mc:AlternateContent xmlns:mc="http://schemas.openxmlformats.org/markup-compatibility/2006">
                <mc:Choice xmlns:v="urn:schemas-microsoft-com:vml" Requires="v">
                  <p:oleObj spid="_x0000_s7739" name="Equation" r:id="rId1" imgW="203200" imgH="254000" progId="Equation.3">
                    <p:embed/>
                  </p:oleObj>
                </mc:Choice>
                <mc:Fallback>
                  <p:oleObj name="Equation" r:id="rId1" imgW="203200" imgH="2540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 y="1056"/>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88" name="Oval 7"/>
            <p:cNvSpPr>
              <a:spLocks noChangeArrowheads="1"/>
            </p:cNvSpPr>
            <p:nvPr/>
          </p:nvSpPr>
          <p:spPr bwMode="auto">
            <a:xfrm>
              <a:off x="1104" y="1056"/>
              <a:ext cx="240" cy="240"/>
            </a:xfrm>
            <a:prstGeom prst="ellipse">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grpSp>
        <p:nvGrpSpPr>
          <p:cNvPr id="3" name="Group 391"/>
          <p:cNvGrpSpPr/>
          <p:nvPr/>
        </p:nvGrpSpPr>
        <p:grpSpPr bwMode="auto">
          <a:xfrm>
            <a:off x="457200" y="4038600"/>
            <a:ext cx="2590800" cy="1828800"/>
            <a:chOff x="288" y="2544"/>
            <a:chExt cx="1632" cy="1152"/>
          </a:xfrm>
        </p:grpSpPr>
        <p:sp>
          <p:nvSpPr>
            <p:cNvPr id="7322" name="Rectangle 103"/>
            <p:cNvSpPr>
              <a:spLocks noChangeArrowheads="1"/>
            </p:cNvSpPr>
            <p:nvPr/>
          </p:nvSpPr>
          <p:spPr bwMode="auto">
            <a:xfrm>
              <a:off x="297" y="2621"/>
              <a:ext cx="1584" cy="1008"/>
            </a:xfrm>
            <a:prstGeom prst="rect">
              <a:avLst/>
            </a:prstGeom>
            <a:noFill/>
            <a:ln w="28575">
              <a:solidFill>
                <a:srgbClr val="CC33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7323" name="Group 297"/>
            <p:cNvGrpSpPr/>
            <p:nvPr/>
          </p:nvGrpSpPr>
          <p:grpSpPr bwMode="auto">
            <a:xfrm>
              <a:off x="288" y="2563"/>
              <a:ext cx="201" cy="365"/>
              <a:chOff x="288" y="1824"/>
              <a:chExt cx="201" cy="365"/>
            </a:xfrm>
          </p:grpSpPr>
          <p:sp>
            <p:nvSpPr>
              <p:cNvPr id="7384" name="Oval 105"/>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85" name="Text Box 106"/>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sp>
          <p:nvSpPr>
            <p:cNvPr id="7324" name="Line 114"/>
            <p:cNvSpPr>
              <a:spLocks noChangeShapeType="1"/>
            </p:cNvSpPr>
            <p:nvPr/>
          </p:nvSpPr>
          <p:spPr bwMode="auto">
            <a:xfrm flipV="1">
              <a:off x="921" y="2768"/>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325" name="Group 298"/>
            <p:cNvGrpSpPr/>
            <p:nvPr/>
          </p:nvGrpSpPr>
          <p:grpSpPr bwMode="auto">
            <a:xfrm>
              <a:off x="585" y="2784"/>
              <a:ext cx="225" cy="288"/>
              <a:chOff x="585" y="1872"/>
              <a:chExt cx="225" cy="288"/>
            </a:xfrm>
          </p:grpSpPr>
          <p:sp>
            <p:nvSpPr>
              <p:cNvPr id="7382" name="Oval 116"/>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83" name="Text Box 117"/>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7326" name="Line 118"/>
            <p:cNvSpPr>
              <a:spLocks noChangeShapeType="1"/>
            </p:cNvSpPr>
            <p:nvPr/>
          </p:nvSpPr>
          <p:spPr bwMode="auto">
            <a:xfrm>
              <a:off x="441" y="2813"/>
              <a:ext cx="192" cy="9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7" name="Line 161"/>
            <p:cNvSpPr>
              <a:spLocks noChangeShapeType="1"/>
            </p:cNvSpPr>
            <p:nvPr/>
          </p:nvSpPr>
          <p:spPr bwMode="auto">
            <a:xfrm flipV="1">
              <a:off x="441" y="3437"/>
              <a:ext cx="240" cy="9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8" name="Line 162"/>
            <p:cNvSpPr>
              <a:spLocks noChangeShapeType="1"/>
            </p:cNvSpPr>
            <p:nvPr/>
          </p:nvSpPr>
          <p:spPr bwMode="auto">
            <a:xfrm>
              <a:off x="489" y="3053"/>
              <a:ext cx="0" cy="24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9" name="Line 163"/>
            <p:cNvSpPr>
              <a:spLocks noChangeShapeType="1"/>
            </p:cNvSpPr>
            <p:nvPr/>
          </p:nvSpPr>
          <p:spPr bwMode="auto">
            <a:xfrm flipH="1">
              <a:off x="969" y="3005"/>
              <a:ext cx="144" cy="144"/>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0" name="Line 164"/>
            <p:cNvSpPr>
              <a:spLocks noChangeShapeType="1"/>
            </p:cNvSpPr>
            <p:nvPr/>
          </p:nvSpPr>
          <p:spPr bwMode="auto">
            <a:xfrm>
              <a:off x="969" y="3389"/>
              <a:ext cx="192" cy="9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1" name="Line 165"/>
            <p:cNvSpPr>
              <a:spLocks noChangeShapeType="1"/>
            </p:cNvSpPr>
            <p:nvPr/>
          </p:nvSpPr>
          <p:spPr bwMode="auto">
            <a:xfrm flipV="1">
              <a:off x="1497" y="3437"/>
              <a:ext cx="192" cy="9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2" name="Line 166"/>
            <p:cNvSpPr>
              <a:spLocks noChangeShapeType="1"/>
            </p:cNvSpPr>
            <p:nvPr/>
          </p:nvSpPr>
          <p:spPr bwMode="auto">
            <a:xfrm flipV="1">
              <a:off x="1497" y="2813"/>
              <a:ext cx="144" cy="144"/>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3" name="Line 167"/>
            <p:cNvSpPr>
              <a:spLocks noChangeShapeType="1"/>
            </p:cNvSpPr>
            <p:nvPr/>
          </p:nvSpPr>
          <p:spPr bwMode="auto">
            <a:xfrm flipH="1" flipV="1">
              <a:off x="1545" y="3149"/>
              <a:ext cx="192" cy="9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334" name="Group 299"/>
            <p:cNvGrpSpPr/>
            <p:nvPr/>
          </p:nvGrpSpPr>
          <p:grpSpPr bwMode="auto">
            <a:xfrm>
              <a:off x="720" y="2544"/>
              <a:ext cx="201" cy="365"/>
              <a:chOff x="288" y="1824"/>
              <a:chExt cx="201" cy="365"/>
            </a:xfrm>
          </p:grpSpPr>
          <p:sp>
            <p:nvSpPr>
              <p:cNvPr id="7380" name="Oval 300"/>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81" name="Text Box 301"/>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335" name="Group 302"/>
            <p:cNvGrpSpPr/>
            <p:nvPr/>
          </p:nvGrpSpPr>
          <p:grpSpPr bwMode="auto">
            <a:xfrm>
              <a:off x="384" y="2803"/>
              <a:ext cx="201" cy="365"/>
              <a:chOff x="288" y="1824"/>
              <a:chExt cx="201" cy="365"/>
            </a:xfrm>
          </p:grpSpPr>
          <p:sp>
            <p:nvSpPr>
              <p:cNvPr id="7378" name="Oval 303"/>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79" name="Text Box 304"/>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336" name="Group 305"/>
            <p:cNvGrpSpPr/>
            <p:nvPr/>
          </p:nvGrpSpPr>
          <p:grpSpPr bwMode="auto">
            <a:xfrm>
              <a:off x="288" y="3331"/>
              <a:ext cx="201" cy="365"/>
              <a:chOff x="288" y="1824"/>
              <a:chExt cx="201" cy="365"/>
            </a:xfrm>
          </p:grpSpPr>
          <p:sp>
            <p:nvSpPr>
              <p:cNvPr id="7376" name="Oval 306"/>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77" name="Text Box 307"/>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337" name="Group 308"/>
            <p:cNvGrpSpPr/>
            <p:nvPr/>
          </p:nvGrpSpPr>
          <p:grpSpPr bwMode="auto">
            <a:xfrm>
              <a:off x="1335" y="2803"/>
              <a:ext cx="201" cy="365"/>
              <a:chOff x="288" y="1824"/>
              <a:chExt cx="201" cy="365"/>
            </a:xfrm>
          </p:grpSpPr>
          <p:sp>
            <p:nvSpPr>
              <p:cNvPr id="7374" name="Oval 309"/>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75" name="Text Box 310"/>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338" name="Group 311"/>
            <p:cNvGrpSpPr/>
            <p:nvPr/>
          </p:nvGrpSpPr>
          <p:grpSpPr bwMode="auto">
            <a:xfrm>
              <a:off x="807" y="3187"/>
              <a:ext cx="201" cy="365"/>
              <a:chOff x="288" y="1824"/>
              <a:chExt cx="201" cy="365"/>
            </a:xfrm>
          </p:grpSpPr>
          <p:sp>
            <p:nvSpPr>
              <p:cNvPr id="7372" name="Oval 312"/>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73" name="Text Box 313"/>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339" name="Group 314"/>
            <p:cNvGrpSpPr/>
            <p:nvPr/>
          </p:nvGrpSpPr>
          <p:grpSpPr bwMode="auto">
            <a:xfrm>
              <a:off x="1296" y="3312"/>
              <a:ext cx="201" cy="365"/>
              <a:chOff x="288" y="1824"/>
              <a:chExt cx="201" cy="365"/>
            </a:xfrm>
          </p:grpSpPr>
          <p:sp>
            <p:nvSpPr>
              <p:cNvPr id="7370" name="Oval 315"/>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71" name="Text Box 316"/>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340" name="Group 317"/>
            <p:cNvGrpSpPr/>
            <p:nvPr/>
          </p:nvGrpSpPr>
          <p:grpSpPr bwMode="auto">
            <a:xfrm>
              <a:off x="1095" y="2784"/>
              <a:ext cx="201" cy="365"/>
              <a:chOff x="288" y="1824"/>
              <a:chExt cx="201" cy="365"/>
            </a:xfrm>
          </p:grpSpPr>
          <p:sp>
            <p:nvSpPr>
              <p:cNvPr id="7368" name="Oval 318"/>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69" name="Text Box 319"/>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341" name="Group 320"/>
            <p:cNvGrpSpPr/>
            <p:nvPr/>
          </p:nvGrpSpPr>
          <p:grpSpPr bwMode="auto">
            <a:xfrm>
              <a:off x="1719" y="3024"/>
              <a:ext cx="201" cy="365"/>
              <a:chOff x="288" y="1824"/>
              <a:chExt cx="201" cy="365"/>
            </a:xfrm>
          </p:grpSpPr>
          <p:sp>
            <p:nvSpPr>
              <p:cNvPr id="7366" name="Oval 321"/>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67" name="Text Box 322"/>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342" name="Group 323"/>
            <p:cNvGrpSpPr/>
            <p:nvPr/>
          </p:nvGrpSpPr>
          <p:grpSpPr bwMode="auto">
            <a:xfrm>
              <a:off x="384" y="3216"/>
              <a:ext cx="225" cy="288"/>
              <a:chOff x="585" y="1872"/>
              <a:chExt cx="225" cy="288"/>
            </a:xfrm>
          </p:grpSpPr>
          <p:sp>
            <p:nvSpPr>
              <p:cNvPr id="7364" name="Oval 324"/>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65" name="Text Box 325"/>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343" name="Group 326"/>
            <p:cNvGrpSpPr/>
            <p:nvPr/>
          </p:nvGrpSpPr>
          <p:grpSpPr bwMode="auto">
            <a:xfrm>
              <a:off x="624" y="3264"/>
              <a:ext cx="225" cy="288"/>
              <a:chOff x="585" y="1872"/>
              <a:chExt cx="225" cy="288"/>
            </a:xfrm>
          </p:grpSpPr>
          <p:sp>
            <p:nvSpPr>
              <p:cNvPr id="7362" name="Oval 327"/>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63" name="Text Box 328"/>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344" name="Group 329"/>
            <p:cNvGrpSpPr/>
            <p:nvPr/>
          </p:nvGrpSpPr>
          <p:grpSpPr bwMode="auto">
            <a:xfrm>
              <a:off x="831" y="3072"/>
              <a:ext cx="225" cy="288"/>
              <a:chOff x="585" y="1872"/>
              <a:chExt cx="225" cy="288"/>
            </a:xfrm>
          </p:grpSpPr>
          <p:sp>
            <p:nvSpPr>
              <p:cNvPr id="7360" name="Oval 330"/>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61" name="Text Box 331"/>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345" name="Group 332"/>
            <p:cNvGrpSpPr/>
            <p:nvPr/>
          </p:nvGrpSpPr>
          <p:grpSpPr bwMode="auto">
            <a:xfrm>
              <a:off x="1119" y="3360"/>
              <a:ext cx="225" cy="288"/>
              <a:chOff x="585" y="1872"/>
              <a:chExt cx="225" cy="288"/>
            </a:xfrm>
          </p:grpSpPr>
          <p:sp>
            <p:nvSpPr>
              <p:cNvPr id="7358" name="Oval 333"/>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59" name="Text Box 334"/>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346" name="Group 335"/>
            <p:cNvGrpSpPr/>
            <p:nvPr/>
          </p:nvGrpSpPr>
          <p:grpSpPr bwMode="auto">
            <a:xfrm>
              <a:off x="1071" y="2640"/>
              <a:ext cx="225" cy="288"/>
              <a:chOff x="585" y="1872"/>
              <a:chExt cx="225" cy="288"/>
            </a:xfrm>
          </p:grpSpPr>
          <p:sp>
            <p:nvSpPr>
              <p:cNvPr id="7356" name="Oval 336"/>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57" name="Text Box 337"/>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347" name="Group 338"/>
            <p:cNvGrpSpPr/>
            <p:nvPr/>
          </p:nvGrpSpPr>
          <p:grpSpPr bwMode="auto">
            <a:xfrm>
              <a:off x="1599" y="2688"/>
              <a:ext cx="225" cy="288"/>
              <a:chOff x="585" y="1872"/>
              <a:chExt cx="225" cy="288"/>
            </a:xfrm>
          </p:grpSpPr>
          <p:sp>
            <p:nvSpPr>
              <p:cNvPr id="7354" name="Oval 339"/>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55" name="Text Box 340"/>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348" name="Group 341"/>
            <p:cNvGrpSpPr/>
            <p:nvPr/>
          </p:nvGrpSpPr>
          <p:grpSpPr bwMode="auto">
            <a:xfrm>
              <a:off x="1359" y="3024"/>
              <a:ext cx="225" cy="288"/>
              <a:chOff x="585" y="1872"/>
              <a:chExt cx="225" cy="288"/>
            </a:xfrm>
          </p:grpSpPr>
          <p:sp>
            <p:nvSpPr>
              <p:cNvPr id="7352" name="Oval 342"/>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53" name="Text Box 343"/>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349" name="Group 344"/>
            <p:cNvGrpSpPr/>
            <p:nvPr/>
          </p:nvGrpSpPr>
          <p:grpSpPr bwMode="auto">
            <a:xfrm>
              <a:off x="1647" y="3312"/>
              <a:ext cx="225" cy="288"/>
              <a:chOff x="585" y="1872"/>
              <a:chExt cx="225" cy="288"/>
            </a:xfrm>
          </p:grpSpPr>
          <p:sp>
            <p:nvSpPr>
              <p:cNvPr id="7350" name="Oval 345"/>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51" name="Text Box 346"/>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sp>
        <p:nvSpPr>
          <p:cNvPr id="14725" name="Text Box 389"/>
          <p:cNvSpPr txBox="1">
            <a:spLocks noChangeArrowheads="1"/>
          </p:cNvSpPr>
          <p:nvPr/>
        </p:nvSpPr>
        <p:spPr bwMode="auto">
          <a:xfrm>
            <a:off x="3276600" y="2895600"/>
            <a:ext cx="2327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产生</a:t>
            </a:r>
            <a:r>
              <a:rPr lang="zh-CN" altLang="en-US" sz="2800">
                <a:solidFill>
                  <a:srgbClr val="CC3300"/>
                </a:solidFill>
              </a:rPr>
              <a:t>感生电矩</a:t>
            </a:r>
            <a:endParaRPr lang="zh-CN" altLang="en-US" sz="2800">
              <a:solidFill>
                <a:srgbClr val="CC3300"/>
              </a:solidFill>
            </a:endParaRPr>
          </a:p>
        </p:txBody>
      </p:sp>
      <p:sp>
        <p:nvSpPr>
          <p:cNvPr id="14729" name="Text Box 393"/>
          <p:cNvSpPr txBox="1">
            <a:spLocks noChangeArrowheads="1"/>
          </p:cNvSpPr>
          <p:nvPr/>
        </p:nvSpPr>
        <p:spPr bwMode="auto">
          <a:xfrm>
            <a:off x="2727325" y="5911850"/>
            <a:ext cx="3756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rgbClr val="CC3300"/>
                </a:solidFill>
              </a:rPr>
              <a:t>固有电矩</a:t>
            </a:r>
            <a:r>
              <a:rPr lang="zh-CN" altLang="en-US" sz="2800">
                <a:solidFill>
                  <a:schemeClr val="accent2"/>
                </a:solidFill>
              </a:rPr>
              <a:t>沿外电场取向</a:t>
            </a:r>
            <a:endParaRPr lang="zh-CN" altLang="en-US" sz="2800">
              <a:solidFill>
                <a:schemeClr val="accent2"/>
              </a:solidFill>
            </a:endParaRPr>
          </a:p>
        </p:txBody>
      </p:sp>
      <p:grpSp>
        <p:nvGrpSpPr>
          <p:cNvPr id="22" name="Group 398"/>
          <p:cNvGrpSpPr/>
          <p:nvPr/>
        </p:nvGrpSpPr>
        <p:grpSpPr bwMode="auto">
          <a:xfrm>
            <a:off x="3276600" y="1066800"/>
            <a:ext cx="2586038" cy="1524000"/>
            <a:chOff x="2064" y="672"/>
            <a:chExt cx="1629" cy="960"/>
          </a:xfrm>
        </p:grpSpPr>
        <p:grpSp>
          <p:nvGrpSpPr>
            <p:cNvPr id="7306" name="Group 22"/>
            <p:cNvGrpSpPr/>
            <p:nvPr/>
          </p:nvGrpSpPr>
          <p:grpSpPr bwMode="auto">
            <a:xfrm>
              <a:off x="2064" y="672"/>
              <a:ext cx="1440" cy="960"/>
              <a:chOff x="2064" y="912"/>
              <a:chExt cx="1440" cy="960"/>
            </a:xfrm>
          </p:grpSpPr>
          <p:sp>
            <p:nvSpPr>
              <p:cNvPr id="7316" name="Line 8"/>
              <p:cNvSpPr>
                <a:spLocks noChangeShapeType="1"/>
              </p:cNvSpPr>
              <p:nvPr/>
            </p:nvSpPr>
            <p:spPr bwMode="auto">
              <a:xfrm>
                <a:off x="2064" y="912"/>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7" name="Line 9"/>
              <p:cNvSpPr>
                <a:spLocks noChangeShapeType="1"/>
              </p:cNvSpPr>
              <p:nvPr/>
            </p:nvSpPr>
            <p:spPr bwMode="auto">
              <a:xfrm>
                <a:off x="2064" y="1104"/>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8" name="Line 10"/>
              <p:cNvSpPr>
                <a:spLocks noChangeShapeType="1"/>
              </p:cNvSpPr>
              <p:nvPr/>
            </p:nvSpPr>
            <p:spPr bwMode="auto">
              <a:xfrm>
                <a:off x="2064" y="1296"/>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9" name="Line 11"/>
              <p:cNvSpPr>
                <a:spLocks noChangeShapeType="1"/>
              </p:cNvSpPr>
              <p:nvPr/>
            </p:nvSpPr>
            <p:spPr bwMode="auto">
              <a:xfrm>
                <a:off x="2064" y="1488"/>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0" name="Line 12"/>
              <p:cNvSpPr>
                <a:spLocks noChangeShapeType="1"/>
              </p:cNvSpPr>
              <p:nvPr/>
            </p:nvSpPr>
            <p:spPr bwMode="auto">
              <a:xfrm>
                <a:off x="2064" y="1680"/>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1" name="Line 13"/>
              <p:cNvSpPr>
                <a:spLocks noChangeShapeType="1"/>
              </p:cNvSpPr>
              <p:nvPr/>
            </p:nvSpPr>
            <p:spPr bwMode="auto">
              <a:xfrm>
                <a:off x="2064" y="1872"/>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307" name="Oval 14"/>
            <p:cNvSpPr>
              <a:spLocks noChangeArrowheads="1"/>
            </p:cNvSpPr>
            <p:nvPr/>
          </p:nvSpPr>
          <p:spPr bwMode="auto">
            <a:xfrm>
              <a:off x="2208" y="912"/>
              <a:ext cx="1008" cy="576"/>
            </a:xfrm>
            <a:prstGeom prst="ellipse">
              <a:avLst/>
            </a:prstGeom>
            <a:noFill/>
            <a:ln w="28575">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7308" name="Group 240"/>
            <p:cNvGrpSpPr/>
            <p:nvPr/>
          </p:nvGrpSpPr>
          <p:grpSpPr bwMode="auto">
            <a:xfrm>
              <a:off x="2352" y="960"/>
              <a:ext cx="201" cy="365"/>
              <a:chOff x="2352" y="1200"/>
              <a:chExt cx="201" cy="365"/>
            </a:xfrm>
          </p:grpSpPr>
          <p:sp>
            <p:nvSpPr>
              <p:cNvPr id="7314" name="Oval 15"/>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15" name="Text Box 16"/>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309" name="Group 239"/>
            <p:cNvGrpSpPr/>
            <p:nvPr/>
          </p:nvGrpSpPr>
          <p:grpSpPr bwMode="auto">
            <a:xfrm>
              <a:off x="2832" y="1008"/>
              <a:ext cx="225" cy="288"/>
              <a:chOff x="2832" y="1248"/>
              <a:chExt cx="225" cy="288"/>
            </a:xfrm>
          </p:grpSpPr>
          <p:sp>
            <p:nvSpPr>
              <p:cNvPr id="7312" name="Oval 17"/>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313" name="Text Box 18"/>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7310" name="Line 21"/>
            <p:cNvSpPr>
              <a:spLocks noChangeShapeType="1"/>
            </p:cNvSpPr>
            <p:nvPr/>
          </p:nvSpPr>
          <p:spPr bwMode="auto">
            <a:xfrm>
              <a:off x="2544" y="1152"/>
              <a:ext cx="336"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311" name="Object 394"/>
            <p:cNvGraphicFramePr>
              <a:graphicFrameLocks noChangeAspect="1"/>
            </p:cNvGraphicFramePr>
            <p:nvPr/>
          </p:nvGraphicFramePr>
          <p:xfrm>
            <a:off x="3504" y="1056"/>
            <a:ext cx="189" cy="226"/>
          </p:xfrm>
          <a:graphic>
            <a:graphicData uri="http://schemas.openxmlformats.org/presentationml/2006/ole">
              <mc:AlternateContent xmlns:mc="http://schemas.openxmlformats.org/markup-compatibility/2006">
                <mc:Choice xmlns:v="urn:schemas-microsoft-com:vml" Requires="v">
                  <p:oleObj spid="_x0000_s7740" name="Equation" r:id="rId3" imgW="304800" imgH="355600" progId="Equation.3">
                    <p:embed/>
                  </p:oleObj>
                </mc:Choice>
                <mc:Fallback>
                  <p:oleObj name="Equation" r:id="rId3" imgW="304800" imgH="355600" progId="Equation.3">
                    <p:embed/>
                    <p:pic>
                      <p:nvPicPr>
                        <p:cNvPr id="0" name="Object 3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 y="1056"/>
                          <a:ext cx="189"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6" name="Group 399"/>
          <p:cNvGrpSpPr/>
          <p:nvPr/>
        </p:nvGrpSpPr>
        <p:grpSpPr bwMode="auto">
          <a:xfrm>
            <a:off x="6096000" y="1066800"/>
            <a:ext cx="2586038" cy="1524000"/>
            <a:chOff x="3840" y="672"/>
            <a:chExt cx="1629" cy="960"/>
          </a:xfrm>
        </p:grpSpPr>
        <p:grpSp>
          <p:nvGrpSpPr>
            <p:cNvPr id="7249" name="Group 23"/>
            <p:cNvGrpSpPr/>
            <p:nvPr/>
          </p:nvGrpSpPr>
          <p:grpSpPr bwMode="auto">
            <a:xfrm>
              <a:off x="3840" y="672"/>
              <a:ext cx="1440" cy="960"/>
              <a:chOff x="2064" y="912"/>
              <a:chExt cx="1440" cy="960"/>
            </a:xfrm>
          </p:grpSpPr>
          <p:sp>
            <p:nvSpPr>
              <p:cNvPr id="7300" name="Line 24"/>
              <p:cNvSpPr>
                <a:spLocks noChangeShapeType="1"/>
              </p:cNvSpPr>
              <p:nvPr/>
            </p:nvSpPr>
            <p:spPr bwMode="auto">
              <a:xfrm>
                <a:off x="2064" y="912"/>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1" name="Line 25"/>
              <p:cNvSpPr>
                <a:spLocks noChangeShapeType="1"/>
              </p:cNvSpPr>
              <p:nvPr/>
            </p:nvSpPr>
            <p:spPr bwMode="auto">
              <a:xfrm>
                <a:off x="2064" y="1104"/>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2" name="Line 26"/>
              <p:cNvSpPr>
                <a:spLocks noChangeShapeType="1"/>
              </p:cNvSpPr>
              <p:nvPr/>
            </p:nvSpPr>
            <p:spPr bwMode="auto">
              <a:xfrm>
                <a:off x="2064" y="1296"/>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3" name="Line 27"/>
              <p:cNvSpPr>
                <a:spLocks noChangeShapeType="1"/>
              </p:cNvSpPr>
              <p:nvPr/>
            </p:nvSpPr>
            <p:spPr bwMode="auto">
              <a:xfrm>
                <a:off x="2064" y="1488"/>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4" name="Line 28"/>
              <p:cNvSpPr>
                <a:spLocks noChangeShapeType="1"/>
              </p:cNvSpPr>
              <p:nvPr/>
            </p:nvSpPr>
            <p:spPr bwMode="auto">
              <a:xfrm>
                <a:off x="2064" y="1680"/>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5" name="Line 29"/>
              <p:cNvSpPr>
                <a:spLocks noChangeShapeType="1"/>
              </p:cNvSpPr>
              <p:nvPr/>
            </p:nvSpPr>
            <p:spPr bwMode="auto">
              <a:xfrm>
                <a:off x="2064" y="1872"/>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50" name="Rectangle 30"/>
            <p:cNvSpPr>
              <a:spLocks noChangeArrowheads="1"/>
            </p:cNvSpPr>
            <p:nvPr/>
          </p:nvSpPr>
          <p:spPr bwMode="auto">
            <a:xfrm>
              <a:off x="3936" y="768"/>
              <a:ext cx="1200" cy="768"/>
            </a:xfrm>
            <a:prstGeom prst="rect">
              <a:avLst/>
            </a:prstGeom>
            <a:noFill/>
            <a:ln w="28575">
              <a:solidFill>
                <a:srgbClr val="CC33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7251" name="Group 256"/>
            <p:cNvGrpSpPr/>
            <p:nvPr/>
          </p:nvGrpSpPr>
          <p:grpSpPr bwMode="auto">
            <a:xfrm>
              <a:off x="3936" y="768"/>
              <a:ext cx="609" cy="365"/>
              <a:chOff x="4032" y="2112"/>
              <a:chExt cx="609" cy="365"/>
            </a:xfrm>
          </p:grpSpPr>
          <p:grpSp>
            <p:nvGrpSpPr>
              <p:cNvPr id="7293" name="Group 241"/>
              <p:cNvGrpSpPr/>
              <p:nvPr/>
            </p:nvGrpSpPr>
            <p:grpSpPr bwMode="auto">
              <a:xfrm>
                <a:off x="4032" y="2112"/>
                <a:ext cx="201" cy="365"/>
                <a:chOff x="2352" y="1200"/>
                <a:chExt cx="201" cy="365"/>
              </a:xfrm>
            </p:grpSpPr>
            <p:sp>
              <p:nvSpPr>
                <p:cNvPr id="7298" name="Oval 242"/>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99" name="Text Box 243"/>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294" name="Group 244"/>
              <p:cNvGrpSpPr/>
              <p:nvPr/>
            </p:nvGrpSpPr>
            <p:grpSpPr bwMode="auto">
              <a:xfrm>
                <a:off x="4416" y="2160"/>
                <a:ext cx="225" cy="288"/>
                <a:chOff x="2832" y="1248"/>
                <a:chExt cx="225" cy="288"/>
              </a:xfrm>
            </p:grpSpPr>
            <p:sp>
              <p:nvSpPr>
                <p:cNvPr id="7296" name="Oval 245"/>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97" name="Text Box 246"/>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7295" name="Line 247"/>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52" name="Group 257"/>
            <p:cNvGrpSpPr/>
            <p:nvPr/>
          </p:nvGrpSpPr>
          <p:grpSpPr bwMode="auto">
            <a:xfrm>
              <a:off x="4527" y="720"/>
              <a:ext cx="609" cy="365"/>
              <a:chOff x="4032" y="2112"/>
              <a:chExt cx="609" cy="365"/>
            </a:xfrm>
          </p:grpSpPr>
          <p:grpSp>
            <p:nvGrpSpPr>
              <p:cNvPr id="7286" name="Group 258"/>
              <p:cNvGrpSpPr/>
              <p:nvPr/>
            </p:nvGrpSpPr>
            <p:grpSpPr bwMode="auto">
              <a:xfrm>
                <a:off x="4032" y="2112"/>
                <a:ext cx="201" cy="365"/>
                <a:chOff x="2352" y="1200"/>
                <a:chExt cx="201" cy="365"/>
              </a:xfrm>
            </p:grpSpPr>
            <p:sp>
              <p:nvSpPr>
                <p:cNvPr id="7291" name="Oval 259"/>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92" name="Text Box 260"/>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287" name="Group 261"/>
              <p:cNvGrpSpPr/>
              <p:nvPr/>
            </p:nvGrpSpPr>
            <p:grpSpPr bwMode="auto">
              <a:xfrm>
                <a:off x="4416" y="2160"/>
                <a:ext cx="225" cy="288"/>
                <a:chOff x="2832" y="1248"/>
                <a:chExt cx="225" cy="288"/>
              </a:xfrm>
            </p:grpSpPr>
            <p:sp>
              <p:nvSpPr>
                <p:cNvPr id="7289" name="Oval 262"/>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90" name="Text Box 263"/>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7288" name="Line 264"/>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53" name="Group 265"/>
            <p:cNvGrpSpPr/>
            <p:nvPr/>
          </p:nvGrpSpPr>
          <p:grpSpPr bwMode="auto">
            <a:xfrm>
              <a:off x="3936" y="1008"/>
              <a:ext cx="609" cy="365"/>
              <a:chOff x="4032" y="2112"/>
              <a:chExt cx="609" cy="365"/>
            </a:xfrm>
          </p:grpSpPr>
          <p:grpSp>
            <p:nvGrpSpPr>
              <p:cNvPr id="7279" name="Group 266"/>
              <p:cNvGrpSpPr/>
              <p:nvPr/>
            </p:nvGrpSpPr>
            <p:grpSpPr bwMode="auto">
              <a:xfrm>
                <a:off x="4032" y="2112"/>
                <a:ext cx="201" cy="365"/>
                <a:chOff x="2352" y="1200"/>
                <a:chExt cx="201" cy="365"/>
              </a:xfrm>
            </p:grpSpPr>
            <p:sp>
              <p:nvSpPr>
                <p:cNvPr id="7284" name="Oval 267"/>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85" name="Text Box 268"/>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280" name="Group 269"/>
              <p:cNvGrpSpPr/>
              <p:nvPr/>
            </p:nvGrpSpPr>
            <p:grpSpPr bwMode="auto">
              <a:xfrm>
                <a:off x="4416" y="2160"/>
                <a:ext cx="225" cy="288"/>
                <a:chOff x="2832" y="1248"/>
                <a:chExt cx="225" cy="288"/>
              </a:xfrm>
            </p:grpSpPr>
            <p:sp>
              <p:nvSpPr>
                <p:cNvPr id="7282" name="Oval 270"/>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83" name="Text Box 271"/>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7281" name="Line 272"/>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54" name="Group 273"/>
            <p:cNvGrpSpPr/>
            <p:nvPr/>
          </p:nvGrpSpPr>
          <p:grpSpPr bwMode="auto">
            <a:xfrm>
              <a:off x="3936" y="1219"/>
              <a:ext cx="609" cy="365"/>
              <a:chOff x="4032" y="2112"/>
              <a:chExt cx="609" cy="365"/>
            </a:xfrm>
          </p:grpSpPr>
          <p:grpSp>
            <p:nvGrpSpPr>
              <p:cNvPr id="7272" name="Group 274"/>
              <p:cNvGrpSpPr/>
              <p:nvPr/>
            </p:nvGrpSpPr>
            <p:grpSpPr bwMode="auto">
              <a:xfrm>
                <a:off x="4032" y="2112"/>
                <a:ext cx="201" cy="365"/>
                <a:chOff x="2352" y="1200"/>
                <a:chExt cx="201" cy="365"/>
              </a:xfrm>
            </p:grpSpPr>
            <p:sp>
              <p:nvSpPr>
                <p:cNvPr id="7277" name="Oval 275"/>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78" name="Text Box 276"/>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273" name="Group 277"/>
              <p:cNvGrpSpPr/>
              <p:nvPr/>
            </p:nvGrpSpPr>
            <p:grpSpPr bwMode="auto">
              <a:xfrm>
                <a:off x="4416" y="2160"/>
                <a:ext cx="225" cy="288"/>
                <a:chOff x="2832" y="1248"/>
                <a:chExt cx="225" cy="288"/>
              </a:xfrm>
            </p:grpSpPr>
            <p:sp>
              <p:nvSpPr>
                <p:cNvPr id="7275" name="Oval 278"/>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76" name="Text Box 279"/>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7274" name="Line 280"/>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55" name="Group 281"/>
            <p:cNvGrpSpPr/>
            <p:nvPr/>
          </p:nvGrpSpPr>
          <p:grpSpPr bwMode="auto">
            <a:xfrm>
              <a:off x="4512" y="979"/>
              <a:ext cx="609" cy="365"/>
              <a:chOff x="4032" y="2112"/>
              <a:chExt cx="609" cy="365"/>
            </a:xfrm>
          </p:grpSpPr>
          <p:grpSp>
            <p:nvGrpSpPr>
              <p:cNvPr id="7265" name="Group 282"/>
              <p:cNvGrpSpPr/>
              <p:nvPr/>
            </p:nvGrpSpPr>
            <p:grpSpPr bwMode="auto">
              <a:xfrm>
                <a:off x="4032" y="2112"/>
                <a:ext cx="201" cy="365"/>
                <a:chOff x="2352" y="1200"/>
                <a:chExt cx="201" cy="365"/>
              </a:xfrm>
            </p:grpSpPr>
            <p:sp>
              <p:nvSpPr>
                <p:cNvPr id="7270" name="Oval 283"/>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71" name="Text Box 284"/>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266" name="Group 285"/>
              <p:cNvGrpSpPr/>
              <p:nvPr/>
            </p:nvGrpSpPr>
            <p:grpSpPr bwMode="auto">
              <a:xfrm>
                <a:off x="4416" y="2160"/>
                <a:ext cx="225" cy="288"/>
                <a:chOff x="2832" y="1248"/>
                <a:chExt cx="225" cy="288"/>
              </a:xfrm>
            </p:grpSpPr>
            <p:sp>
              <p:nvSpPr>
                <p:cNvPr id="7268" name="Oval 286"/>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69" name="Text Box 287"/>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7267" name="Line 288"/>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56" name="Group 289"/>
            <p:cNvGrpSpPr/>
            <p:nvPr/>
          </p:nvGrpSpPr>
          <p:grpSpPr bwMode="auto">
            <a:xfrm>
              <a:off x="4512" y="1200"/>
              <a:ext cx="609" cy="365"/>
              <a:chOff x="4032" y="2112"/>
              <a:chExt cx="609" cy="365"/>
            </a:xfrm>
          </p:grpSpPr>
          <p:grpSp>
            <p:nvGrpSpPr>
              <p:cNvPr id="7258" name="Group 290"/>
              <p:cNvGrpSpPr/>
              <p:nvPr/>
            </p:nvGrpSpPr>
            <p:grpSpPr bwMode="auto">
              <a:xfrm>
                <a:off x="4032" y="2112"/>
                <a:ext cx="201" cy="365"/>
                <a:chOff x="2352" y="1200"/>
                <a:chExt cx="201" cy="365"/>
              </a:xfrm>
            </p:grpSpPr>
            <p:sp>
              <p:nvSpPr>
                <p:cNvPr id="7263" name="Oval 291"/>
                <p:cNvSpPr>
                  <a:spLocks noChangeArrowheads="1"/>
                </p:cNvSpPr>
                <p:nvPr/>
              </p:nvSpPr>
              <p:spPr bwMode="auto">
                <a:xfrm>
                  <a:off x="2394" y="1347"/>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64" name="Text Box 292"/>
                <p:cNvSpPr txBox="1">
                  <a:spLocks noChangeArrowheads="1"/>
                </p:cNvSpPr>
                <p:nvPr/>
              </p:nvSpPr>
              <p:spPr bwMode="auto">
                <a:xfrm>
                  <a:off x="2352" y="120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259" name="Group 293"/>
              <p:cNvGrpSpPr/>
              <p:nvPr/>
            </p:nvGrpSpPr>
            <p:grpSpPr bwMode="auto">
              <a:xfrm>
                <a:off x="4416" y="2160"/>
                <a:ext cx="225" cy="288"/>
                <a:chOff x="2832" y="1248"/>
                <a:chExt cx="225" cy="288"/>
              </a:xfrm>
            </p:grpSpPr>
            <p:sp>
              <p:nvSpPr>
                <p:cNvPr id="7261" name="Oval 294"/>
                <p:cNvSpPr>
                  <a:spLocks noChangeArrowheads="1"/>
                </p:cNvSpPr>
                <p:nvPr/>
              </p:nvSpPr>
              <p:spPr bwMode="auto">
                <a:xfrm>
                  <a:off x="2877" y="1320"/>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62" name="Text Box 295"/>
                <p:cNvSpPr txBox="1">
                  <a:spLocks noChangeArrowheads="1"/>
                </p:cNvSpPr>
                <p:nvPr/>
              </p:nvSpPr>
              <p:spPr bwMode="auto">
                <a:xfrm>
                  <a:off x="2832" y="124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7260" name="Line 296"/>
              <p:cNvSpPr>
                <a:spLocks noChangeShapeType="1"/>
              </p:cNvSpPr>
              <p:nvPr/>
            </p:nvSpPr>
            <p:spPr bwMode="auto">
              <a:xfrm>
                <a:off x="4224" y="2295"/>
                <a:ext cx="19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257" name="Object 395"/>
            <p:cNvGraphicFramePr>
              <a:graphicFrameLocks noChangeAspect="1"/>
            </p:cNvGraphicFramePr>
            <p:nvPr/>
          </p:nvGraphicFramePr>
          <p:xfrm>
            <a:off x="5280" y="1008"/>
            <a:ext cx="189" cy="226"/>
          </p:xfrm>
          <a:graphic>
            <a:graphicData uri="http://schemas.openxmlformats.org/presentationml/2006/ole">
              <mc:AlternateContent xmlns:mc="http://schemas.openxmlformats.org/markup-compatibility/2006">
                <mc:Choice xmlns:v="urn:schemas-microsoft-com:vml" Requires="v">
                  <p:oleObj spid="_x0000_s7741" name="Equation" r:id="rId5" imgW="304800" imgH="355600" progId="Equation.3">
                    <p:embed/>
                  </p:oleObj>
                </mc:Choice>
                <mc:Fallback>
                  <p:oleObj name="Equation" r:id="rId5" imgW="304800" imgH="355600" progId="Equation.3">
                    <p:embed/>
                    <p:pic>
                      <p:nvPicPr>
                        <p:cNvPr id="0" name="Object 3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0" y="1008"/>
                          <a:ext cx="189"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736" name="Group 400"/>
          <p:cNvGrpSpPr/>
          <p:nvPr/>
        </p:nvGrpSpPr>
        <p:grpSpPr bwMode="auto">
          <a:xfrm>
            <a:off x="3429000" y="4191000"/>
            <a:ext cx="2586038" cy="1524000"/>
            <a:chOff x="2160" y="2640"/>
            <a:chExt cx="1629" cy="960"/>
          </a:xfrm>
        </p:grpSpPr>
        <p:grpSp>
          <p:nvGrpSpPr>
            <p:cNvPr id="7232" name="Group 169"/>
            <p:cNvGrpSpPr/>
            <p:nvPr/>
          </p:nvGrpSpPr>
          <p:grpSpPr bwMode="auto">
            <a:xfrm>
              <a:off x="2160" y="2640"/>
              <a:ext cx="1440" cy="960"/>
              <a:chOff x="2064" y="912"/>
              <a:chExt cx="1440" cy="960"/>
            </a:xfrm>
          </p:grpSpPr>
          <p:sp>
            <p:nvSpPr>
              <p:cNvPr id="7243" name="Line 170"/>
              <p:cNvSpPr>
                <a:spLocks noChangeShapeType="1"/>
              </p:cNvSpPr>
              <p:nvPr/>
            </p:nvSpPr>
            <p:spPr bwMode="auto">
              <a:xfrm>
                <a:off x="2064" y="912"/>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4" name="Line 171"/>
              <p:cNvSpPr>
                <a:spLocks noChangeShapeType="1"/>
              </p:cNvSpPr>
              <p:nvPr/>
            </p:nvSpPr>
            <p:spPr bwMode="auto">
              <a:xfrm>
                <a:off x="2064" y="1104"/>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5" name="Line 172"/>
              <p:cNvSpPr>
                <a:spLocks noChangeShapeType="1"/>
              </p:cNvSpPr>
              <p:nvPr/>
            </p:nvSpPr>
            <p:spPr bwMode="auto">
              <a:xfrm>
                <a:off x="2064" y="1296"/>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6" name="Line 173"/>
              <p:cNvSpPr>
                <a:spLocks noChangeShapeType="1"/>
              </p:cNvSpPr>
              <p:nvPr/>
            </p:nvSpPr>
            <p:spPr bwMode="auto">
              <a:xfrm>
                <a:off x="2064" y="1488"/>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7" name="Line 174"/>
              <p:cNvSpPr>
                <a:spLocks noChangeShapeType="1"/>
              </p:cNvSpPr>
              <p:nvPr/>
            </p:nvSpPr>
            <p:spPr bwMode="auto">
              <a:xfrm>
                <a:off x="2064" y="1680"/>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8" name="Line 175"/>
              <p:cNvSpPr>
                <a:spLocks noChangeShapeType="1"/>
              </p:cNvSpPr>
              <p:nvPr/>
            </p:nvSpPr>
            <p:spPr bwMode="auto">
              <a:xfrm>
                <a:off x="2064" y="1872"/>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33" name="Line 182"/>
            <p:cNvSpPr>
              <a:spLocks noChangeShapeType="1"/>
            </p:cNvSpPr>
            <p:nvPr/>
          </p:nvSpPr>
          <p:spPr bwMode="auto">
            <a:xfrm flipV="1">
              <a:off x="2592" y="2976"/>
              <a:ext cx="336" cy="28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4" name="Line 183"/>
            <p:cNvSpPr>
              <a:spLocks noChangeShapeType="1"/>
            </p:cNvSpPr>
            <p:nvPr/>
          </p:nvSpPr>
          <p:spPr bwMode="auto">
            <a:xfrm>
              <a:off x="3024" y="2928"/>
              <a:ext cx="288"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5" name="Line 184"/>
            <p:cNvSpPr>
              <a:spLocks noChangeShapeType="1"/>
            </p:cNvSpPr>
            <p:nvPr/>
          </p:nvSpPr>
          <p:spPr bwMode="auto">
            <a:xfrm flipH="1">
              <a:off x="2256" y="3312"/>
              <a:ext cx="240"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36" name="Group 347"/>
            <p:cNvGrpSpPr/>
            <p:nvPr/>
          </p:nvGrpSpPr>
          <p:grpSpPr bwMode="auto">
            <a:xfrm>
              <a:off x="2880" y="2784"/>
              <a:ext cx="225" cy="288"/>
              <a:chOff x="585" y="1872"/>
              <a:chExt cx="225" cy="288"/>
            </a:xfrm>
          </p:grpSpPr>
          <p:sp>
            <p:nvSpPr>
              <p:cNvPr id="7241" name="Oval 348"/>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42" name="Text Box 349"/>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237" name="Group 350"/>
            <p:cNvGrpSpPr/>
            <p:nvPr/>
          </p:nvGrpSpPr>
          <p:grpSpPr bwMode="auto">
            <a:xfrm>
              <a:off x="2439" y="3091"/>
              <a:ext cx="201" cy="365"/>
              <a:chOff x="288" y="1824"/>
              <a:chExt cx="201" cy="365"/>
            </a:xfrm>
          </p:grpSpPr>
          <p:sp>
            <p:nvSpPr>
              <p:cNvPr id="7239" name="Oval 351"/>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40" name="Text Box 352"/>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aphicFrame>
          <p:nvGraphicFramePr>
            <p:cNvPr id="7238" name="Object 396"/>
            <p:cNvGraphicFramePr>
              <a:graphicFrameLocks noChangeAspect="1"/>
            </p:cNvGraphicFramePr>
            <p:nvPr/>
          </p:nvGraphicFramePr>
          <p:xfrm>
            <a:off x="3600" y="3086"/>
            <a:ext cx="189" cy="226"/>
          </p:xfrm>
          <a:graphic>
            <a:graphicData uri="http://schemas.openxmlformats.org/presentationml/2006/ole">
              <mc:AlternateContent xmlns:mc="http://schemas.openxmlformats.org/markup-compatibility/2006">
                <mc:Choice xmlns:v="urn:schemas-microsoft-com:vml" Requires="v">
                  <p:oleObj spid="_x0000_s7742" name="Equation" r:id="rId7" imgW="304800" imgH="355600" progId="Equation.3">
                    <p:embed/>
                  </p:oleObj>
                </mc:Choice>
                <mc:Fallback>
                  <p:oleObj name="Equation" r:id="rId7" imgW="304800" imgH="355600" progId="Equation.3">
                    <p:embed/>
                    <p:pic>
                      <p:nvPicPr>
                        <p:cNvPr id="0" name="Object 3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3086"/>
                          <a:ext cx="189"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740" name="Group 401"/>
          <p:cNvGrpSpPr/>
          <p:nvPr/>
        </p:nvGrpSpPr>
        <p:grpSpPr bwMode="auto">
          <a:xfrm>
            <a:off x="6248400" y="4144963"/>
            <a:ext cx="2586038" cy="1570037"/>
            <a:chOff x="3936" y="2611"/>
            <a:chExt cx="1629" cy="989"/>
          </a:xfrm>
        </p:grpSpPr>
        <p:grpSp>
          <p:nvGrpSpPr>
            <p:cNvPr id="7181" name="Group 185"/>
            <p:cNvGrpSpPr/>
            <p:nvPr/>
          </p:nvGrpSpPr>
          <p:grpSpPr bwMode="auto">
            <a:xfrm>
              <a:off x="3936" y="2640"/>
              <a:ext cx="1440" cy="960"/>
              <a:chOff x="2064" y="912"/>
              <a:chExt cx="1440" cy="960"/>
            </a:xfrm>
          </p:grpSpPr>
          <p:sp>
            <p:nvSpPr>
              <p:cNvPr id="7226" name="Line 186"/>
              <p:cNvSpPr>
                <a:spLocks noChangeShapeType="1"/>
              </p:cNvSpPr>
              <p:nvPr/>
            </p:nvSpPr>
            <p:spPr bwMode="auto">
              <a:xfrm>
                <a:off x="2064" y="912"/>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7" name="Line 187"/>
              <p:cNvSpPr>
                <a:spLocks noChangeShapeType="1"/>
              </p:cNvSpPr>
              <p:nvPr/>
            </p:nvSpPr>
            <p:spPr bwMode="auto">
              <a:xfrm>
                <a:off x="2064" y="1104"/>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8" name="Line 188"/>
              <p:cNvSpPr>
                <a:spLocks noChangeShapeType="1"/>
              </p:cNvSpPr>
              <p:nvPr/>
            </p:nvSpPr>
            <p:spPr bwMode="auto">
              <a:xfrm>
                <a:off x="2064" y="1296"/>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9" name="Line 189"/>
              <p:cNvSpPr>
                <a:spLocks noChangeShapeType="1"/>
              </p:cNvSpPr>
              <p:nvPr/>
            </p:nvSpPr>
            <p:spPr bwMode="auto">
              <a:xfrm>
                <a:off x="2064" y="1488"/>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0" name="Line 190"/>
              <p:cNvSpPr>
                <a:spLocks noChangeShapeType="1"/>
              </p:cNvSpPr>
              <p:nvPr/>
            </p:nvSpPr>
            <p:spPr bwMode="auto">
              <a:xfrm>
                <a:off x="2064" y="1680"/>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1" name="Line 191"/>
              <p:cNvSpPr>
                <a:spLocks noChangeShapeType="1"/>
              </p:cNvSpPr>
              <p:nvPr/>
            </p:nvSpPr>
            <p:spPr bwMode="auto">
              <a:xfrm>
                <a:off x="2064" y="1872"/>
                <a:ext cx="1440"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182" name="Rectangle 192"/>
            <p:cNvSpPr>
              <a:spLocks noChangeArrowheads="1"/>
            </p:cNvSpPr>
            <p:nvPr/>
          </p:nvSpPr>
          <p:spPr bwMode="auto">
            <a:xfrm>
              <a:off x="4032" y="2736"/>
              <a:ext cx="1200" cy="768"/>
            </a:xfrm>
            <a:prstGeom prst="rect">
              <a:avLst/>
            </a:prstGeom>
            <a:noFill/>
            <a:ln w="28575">
              <a:solidFill>
                <a:srgbClr val="CC33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183" name="Line 229"/>
            <p:cNvSpPr>
              <a:spLocks noChangeShapeType="1"/>
            </p:cNvSpPr>
            <p:nvPr/>
          </p:nvSpPr>
          <p:spPr bwMode="auto">
            <a:xfrm>
              <a:off x="4176" y="2832"/>
              <a:ext cx="288" cy="9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4" name="Line 230"/>
            <p:cNvSpPr>
              <a:spLocks noChangeShapeType="1"/>
            </p:cNvSpPr>
            <p:nvPr/>
          </p:nvSpPr>
          <p:spPr bwMode="auto">
            <a:xfrm flipV="1">
              <a:off x="4176" y="3120"/>
              <a:ext cx="288" cy="48"/>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5" name="Line 231"/>
            <p:cNvSpPr>
              <a:spLocks noChangeShapeType="1"/>
            </p:cNvSpPr>
            <p:nvPr/>
          </p:nvSpPr>
          <p:spPr bwMode="auto">
            <a:xfrm>
              <a:off x="4176" y="3408"/>
              <a:ext cx="288"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6" name="Line 233"/>
            <p:cNvSpPr>
              <a:spLocks noChangeShapeType="1"/>
            </p:cNvSpPr>
            <p:nvPr/>
          </p:nvSpPr>
          <p:spPr bwMode="auto">
            <a:xfrm flipV="1">
              <a:off x="4848" y="2832"/>
              <a:ext cx="240" cy="48"/>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7" name="Line 234"/>
            <p:cNvSpPr>
              <a:spLocks noChangeShapeType="1"/>
            </p:cNvSpPr>
            <p:nvPr/>
          </p:nvSpPr>
          <p:spPr bwMode="auto">
            <a:xfrm>
              <a:off x="4848" y="3120"/>
              <a:ext cx="240" cy="48"/>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8" name="Line 235"/>
            <p:cNvSpPr>
              <a:spLocks noChangeShapeType="1"/>
            </p:cNvSpPr>
            <p:nvPr/>
          </p:nvSpPr>
          <p:spPr bwMode="auto">
            <a:xfrm flipV="1">
              <a:off x="4848" y="3360"/>
              <a:ext cx="240" cy="48"/>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189" name="Group 353"/>
            <p:cNvGrpSpPr/>
            <p:nvPr/>
          </p:nvGrpSpPr>
          <p:grpSpPr bwMode="auto">
            <a:xfrm>
              <a:off x="4023" y="3187"/>
              <a:ext cx="201" cy="365"/>
              <a:chOff x="288" y="1824"/>
              <a:chExt cx="201" cy="365"/>
            </a:xfrm>
          </p:grpSpPr>
          <p:sp>
            <p:nvSpPr>
              <p:cNvPr id="7224" name="Oval 354"/>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25" name="Text Box 355"/>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190" name="Group 356"/>
            <p:cNvGrpSpPr/>
            <p:nvPr/>
          </p:nvGrpSpPr>
          <p:grpSpPr bwMode="auto">
            <a:xfrm>
              <a:off x="4023" y="2611"/>
              <a:ext cx="201" cy="365"/>
              <a:chOff x="288" y="1824"/>
              <a:chExt cx="201" cy="365"/>
            </a:xfrm>
          </p:grpSpPr>
          <p:sp>
            <p:nvSpPr>
              <p:cNvPr id="7222" name="Oval 357"/>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23" name="Text Box 358"/>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191" name="Group 359"/>
            <p:cNvGrpSpPr/>
            <p:nvPr/>
          </p:nvGrpSpPr>
          <p:grpSpPr bwMode="auto">
            <a:xfrm>
              <a:off x="4023" y="2976"/>
              <a:ext cx="201" cy="365"/>
              <a:chOff x="288" y="1824"/>
              <a:chExt cx="201" cy="365"/>
            </a:xfrm>
          </p:grpSpPr>
          <p:sp>
            <p:nvSpPr>
              <p:cNvPr id="7220" name="Oval 360"/>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21" name="Text Box 361"/>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192" name="Group 362"/>
            <p:cNvGrpSpPr/>
            <p:nvPr/>
          </p:nvGrpSpPr>
          <p:grpSpPr bwMode="auto">
            <a:xfrm>
              <a:off x="4743" y="3235"/>
              <a:ext cx="201" cy="365"/>
              <a:chOff x="288" y="1824"/>
              <a:chExt cx="201" cy="365"/>
            </a:xfrm>
          </p:grpSpPr>
          <p:sp>
            <p:nvSpPr>
              <p:cNvPr id="7218" name="Oval 363"/>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19" name="Text Box 364"/>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193" name="Group 365"/>
            <p:cNvGrpSpPr/>
            <p:nvPr/>
          </p:nvGrpSpPr>
          <p:grpSpPr bwMode="auto">
            <a:xfrm>
              <a:off x="4695" y="2928"/>
              <a:ext cx="201" cy="365"/>
              <a:chOff x="288" y="1824"/>
              <a:chExt cx="201" cy="365"/>
            </a:xfrm>
          </p:grpSpPr>
          <p:sp>
            <p:nvSpPr>
              <p:cNvPr id="7216" name="Oval 366"/>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17" name="Text Box 367"/>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194" name="Group 368"/>
            <p:cNvGrpSpPr/>
            <p:nvPr/>
          </p:nvGrpSpPr>
          <p:grpSpPr bwMode="auto">
            <a:xfrm>
              <a:off x="4695" y="2707"/>
              <a:ext cx="201" cy="365"/>
              <a:chOff x="288" y="1824"/>
              <a:chExt cx="201" cy="365"/>
            </a:xfrm>
          </p:grpSpPr>
          <p:sp>
            <p:nvSpPr>
              <p:cNvPr id="7214" name="Oval 369"/>
              <p:cNvSpPr>
                <a:spLocks noChangeArrowheads="1"/>
              </p:cNvSpPr>
              <p:nvPr/>
            </p:nvSpPr>
            <p:spPr bwMode="auto">
              <a:xfrm>
                <a:off x="330" y="1971"/>
                <a:ext cx="111"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15" name="Text Box 370"/>
              <p:cNvSpPr txBox="1">
                <a:spLocks noChangeArrowheads="1"/>
              </p:cNvSpPr>
              <p:nvPr/>
            </p:nvSpPr>
            <p:spPr bwMode="auto">
              <a:xfrm>
                <a:off x="288" y="182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7195" name="Group 371"/>
            <p:cNvGrpSpPr/>
            <p:nvPr/>
          </p:nvGrpSpPr>
          <p:grpSpPr bwMode="auto">
            <a:xfrm>
              <a:off x="4431" y="2784"/>
              <a:ext cx="225" cy="288"/>
              <a:chOff x="585" y="1872"/>
              <a:chExt cx="225" cy="288"/>
            </a:xfrm>
          </p:grpSpPr>
          <p:sp>
            <p:nvSpPr>
              <p:cNvPr id="7212" name="Oval 372"/>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13" name="Text Box 373"/>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196" name="Group 374"/>
            <p:cNvGrpSpPr/>
            <p:nvPr/>
          </p:nvGrpSpPr>
          <p:grpSpPr bwMode="auto">
            <a:xfrm>
              <a:off x="4431" y="2976"/>
              <a:ext cx="225" cy="288"/>
              <a:chOff x="585" y="1872"/>
              <a:chExt cx="225" cy="288"/>
            </a:xfrm>
          </p:grpSpPr>
          <p:sp>
            <p:nvSpPr>
              <p:cNvPr id="7210" name="Oval 375"/>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11" name="Text Box 376"/>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197" name="Group 377"/>
            <p:cNvGrpSpPr/>
            <p:nvPr/>
          </p:nvGrpSpPr>
          <p:grpSpPr bwMode="auto">
            <a:xfrm>
              <a:off x="4431" y="3264"/>
              <a:ext cx="225" cy="288"/>
              <a:chOff x="585" y="1872"/>
              <a:chExt cx="225" cy="288"/>
            </a:xfrm>
          </p:grpSpPr>
          <p:sp>
            <p:nvSpPr>
              <p:cNvPr id="7208" name="Oval 378"/>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09" name="Text Box 379"/>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198" name="Group 380"/>
            <p:cNvGrpSpPr/>
            <p:nvPr/>
          </p:nvGrpSpPr>
          <p:grpSpPr bwMode="auto">
            <a:xfrm>
              <a:off x="5055" y="2688"/>
              <a:ext cx="225" cy="288"/>
              <a:chOff x="585" y="1872"/>
              <a:chExt cx="225" cy="288"/>
            </a:xfrm>
          </p:grpSpPr>
          <p:sp>
            <p:nvSpPr>
              <p:cNvPr id="7206" name="Oval 381"/>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07" name="Text Box 382"/>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199" name="Group 383"/>
            <p:cNvGrpSpPr/>
            <p:nvPr/>
          </p:nvGrpSpPr>
          <p:grpSpPr bwMode="auto">
            <a:xfrm>
              <a:off x="5055" y="3024"/>
              <a:ext cx="225" cy="288"/>
              <a:chOff x="585" y="1872"/>
              <a:chExt cx="225" cy="288"/>
            </a:xfrm>
          </p:grpSpPr>
          <p:sp>
            <p:nvSpPr>
              <p:cNvPr id="7204" name="Oval 384"/>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05" name="Text Box 385"/>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pSp>
          <p:nvGrpSpPr>
            <p:cNvPr id="7200" name="Group 386"/>
            <p:cNvGrpSpPr/>
            <p:nvPr/>
          </p:nvGrpSpPr>
          <p:grpSpPr bwMode="auto">
            <a:xfrm>
              <a:off x="5055" y="3216"/>
              <a:ext cx="225" cy="288"/>
              <a:chOff x="585" y="1872"/>
              <a:chExt cx="225" cy="288"/>
            </a:xfrm>
          </p:grpSpPr>
          <p:sp>
            <p:nvSpPr>
              <p:cNvPr id="7202" name="Oval 387"/>
              <p:cNvSpPr>
                <a:spLocks noChangeArrowheads="1"/>
              </p:cNvSpPr>
              <p:nvPr/>
            </p:nvSpPr>
            <p:spPr bwMode="auto">
              <a:xfrm>
                <a:off x="630" y="1955"/>
                <a:ext cx="114" cy="124"/>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7203" name="Text Box 388"/>
              <p:cNvSpPr txBox="1">
                <a:spLocks noChangeArrowheads="1"/>
              </p:cNvSpPr>
              <p:nvPr/>
            </p:nvSpPr>
            <p:spPr bwMode="auto">
              <a:xfrm>
                <a:off x="585" y="1872"/>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graphicFrame>
          <p:nvGraphicFramePr>
            <p:cNvPr id="7201" name="Object 397"/>
            <p:cNvGraphicFramePr>
              <a:graphicFrameLocks noChangeAspect="1"/>
            </p:cNvGraphicFramePr>
            <p:nvPr/>
          </p:nvGraphicFramePr>
          <p:xfrm>
            <a:off x="5376" y="3038"/>
            <a:ext cx="189" cy="226"/>
          </p:xfrm>
          <a:graphic>
            <a:graphicData uri="http://schemas.openxmlformats.org/presentationml/2006/ole">
              <mc:AlternateContent xmlns:mc="http://schemas.openxmlformats.org/markup-compatibility/2006">
                <mc:Choice xmlns:v="urn:schemas-microsoft-com:vml" Requires="v">
                  <p:oleObj spid="_x0000_s7743" name="Equation" r:id="rId9" imgW="304800" imgH="355600" progId="Equation.3">
                    <p:embed/>
                  </p:oleObj>
                </mc:Choice>
                <mc:Fallback>
                  <p:oleObj name="Equation" r:id="rId9" imgW="304800" imgH="355600" progId="Equation.3">
                    <p:embed/>
                    <p:pic>
                      <p:nvPicPr>
                        <p:cNvPr id="0" name="Object 39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6" y="3038"/>
                          <a:ext cx="189"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180" name="文本框 2"/>
          <p:cNvSpPr txBox="1">
            <a:spLocks noChangeArrowheads="1"/>
          </p:cNvSpPr>
          <p:nvPr/>
        </p:nvSpPr>
        <p:spPr bwMode="auto">
          <a:xfrm>
            <a:off x="8532813" y="6334125"/>
            <a:ext cx="604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(6)</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left)">
                                      <p:cBhvr>
                                        <p:cTn id="7" dur="500"/>
                                        <p:tgtEl>
                                          <p:spTgt spid="14338"/>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725"/>
                                        </p:tgtEl>
                                        <p:attrNameLst>
                                          <p:attrName>style.visibility</p:attrName>
                                        </p:attrNameLst>
                                      </p:cBhvr>
                                      <p:to>
                                        <p:strVal val="visible"/>
                                      </p:to>
                                    </p:set>
                                    <p:animEffect transition="in" filter="wipe(left)">
                                      <p:cBhvr>
                                        <p:cTn id="22" dur="500"/>
                                        <p:tgtEl>
                                          <p:spTgt spid="1472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1+#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339"/>
                                        </p:tgtEl>
                                        <p:attrNameLst>
                                          <p:attrName>style.visibility</p:attrName>
                                        </p:attrNameLst>
                                      </p:cBhvr>
                                      <p:to>
                                        <p:strVal val="visible"/>
                                      </p:to>
                                    </p:set>
                                    <p:animEffect transition="in" filter="wipe(left)">
                                      <p:cBhvr>
                                        <p:cTn id="33" dur="500"/>
                                        <p:tgtEl>
                                          <p:spTgt spid="1433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0-#ppt_w/2"/>
                                          </p:val>
                                        </p:tav>
                                        <p:tav tm="100000">
                                          <p:val>
                                            <p:strVal val="#ppt_x"/>
                                          </p:val>
                                        </p:tav>
                                      </p:tavLst>
                                    </p:anim>
                                    <p:anim calcmode="lin" valueType="num">
                                      <p:cBhvr additive="base">
                                        <p:cTn id="3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736"/>
                                        </p:tgtEl>
                                        <p:attrNameLst>
                                          <p:attrName>style.visibility</p:attrName>
                                        </p:attrNameLst>
                                      </p:cBhvr>
                                      <p:to>
                                        <p:strVal val="visible"/>
                                      </p:to>
                                    </p:set>
                                    <p:animEffect transition="in" filter="wipe(left)">
                                      <p:cBhvr>
                                        <p:cTn id="44" dur="500"/>
                                        <p:tgtEl>
                                          <p:spTgt spid="1473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4729"/>
                                        </p:tgtEl>
                                        <p:attrNameLst>
                                          <p:attrName>style.visibility</p:attrName>
                                        </p:attrNameLst>
                                      </p:cBhvr>
                                      <p:to>
                                        <p:strVal val="visible"/>
                                      </p:to>
                                    </p:set>
                                    <p:animEffect transition="in" filter="wipe(left)">
                                      <p:cBhvr>
                                        <p:cTn id="49" dur="500"/>
                                        <p:tgtEl>
                                          <p:spTgt spid="1472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740"/>
                                        </p:tgtEl>
                                        <p:attrNameLst>
                                          <p:attrName>style.visibility</p:attrName>
                                        </p:attrNameLst>
                                      </p:cBhvr>
                                      <p:to>
                                        <p:strVal val="visible"/>
                                      </p:to>
                                    </p:set>
                                    <p:anim calcmode="lin" valueType="num">
                                      <p:cBhvr additive="base">
                                        <p:cTn id="54" dur="500" fill="hold"/>
                                        <p:tgtEl>
                                          <p:spTgt spid="14740"/>
                                        </p:tgtEl>
                                        <p:attrNameLst>
                                          <p:attrName>ppt_x</p:attrName>
                                        </p:attrNameLst>
                                      </p:cBhvr>
                                      <p:tavLst>
                                        <p:tav tm="0">
                                          <p:val>
                                            <p:strVal val="1+#ppt_w/2"/>
                                          </p:val>
                                        </p:tav>
                                        <p:tav tm="100000">
                                          <p:val>
                                            <p:strVal val="#ppt_x"/>
                                          </p:val>
                                        </p:tav>
                                      </p:tavLst>
                                    </p:anim>
                                    <p:anim calcmode="lin" valueType="num">
                                      <p:cBhvr additive="base">
                                        <p:cTn id="55" dur="500" fill="hold"/>
                                        <p:tgtEl>
                                          <p:spTgt spid="147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P spid="14339" grpId="0" autoUpdateAnimBg="0"/>
      <p:bldP spid="14725" grpId="0" autoUpdateAnimBg="0"/>
      <p:bldP spid="14729"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4" name="Object 2"/>
          <p:cNvGraphicFramePr>
            <a:graphicFrameLocks noChangeAspect="1"/>
          </p:cNvGraphicFramePr>
          <p:nvPr/>
        </p:nvGraphicFramePr>
        <p:xfrm>
          <a:off x="3016250" y="533400"/>
          <a:ext cx="2451100" cy="1028700"/>
        </p:xfrm>
        <a:graphic>
          <a:graphicData uri="http://schemas.openxmlformats.org/presentationml/2006/ole">
            <mc:AlternateContent xmlns:mc="http://schemas.openxmlformats.org/markup-compatibility/2006">
              <mc:Choice xmlns:v="urn:schemas-microsoft-com:vml" Requires="v">
                <p:oleObj spid="_x0000_s59748" name="Equation" r:id="rId1" imgW="3111500" imgH="1219200" progId="Equation.3">
                  <p:embed/>
                </p:oleObj>
              </mc:Choice>
              <mc:Fallback>
                <p:oleObj name="Equation" r:id="rId1" imgW="3111500" imgH="12192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250" y="533400"/>
                        <a:ext cx="24511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75" name="Object 3"/>
          <p:cNvGraphicFramePr>
            <a:graphicFrameLocks noChangeAspect="1"/>
          </p:cNvGraphicFramePr>
          <p:nvPr/>
        </p:nvGraphicFramePr>
        <p:xfrm>
          <a:off x="3479800" y="1905000"/>
          <a:ext cx="1587500" cy="1028700"/>
        </p:xfrm>
        <a:graphic>
          <a:graphicData uri="http://schemas.openxmlformats.org/presentationml/2006/ole">
            <mc:AlternateContent xmlns:mc="http://schemas.openxmlformats.org/markup-compatibility/2006">
              <mc:Choice xmlns:v="urn:schemas-microsoft-com:vml" Requires="v">
                <p:oleObj spid="_x0000_s59749" name="Equation" r:id="rId3" imgW="1968500" imgH="1219200" progId="Equation.3">
                  <p:embed/>
                </p:oleObj>
              </mc:Choice>
              <mc:Fallback>
                <p:oleObj name="Equation" r:id="rId3" imgW="1968500" imgH="1219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9800" y="1905000"/>
                        <a:ext cx="15875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76" name="Text Box 4"/>
          <p:cNvSpPr txBox="1">
            <a:spLocks noChangeArrowheads="1"/>
          </p:cNvSpPr>
          <p:nvPr/>
        </p:nvSpPr>
        <p:spPr bwMode="auto">
          <a:xfrm>
            <a:off x="762000" y="3200400"/>
            <a:ext cx="7696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外力等于两极板间的吸引力，所以两极板间相互作用力为：</a:t>
            </a:r>
            <a:endParaRPr lang="zh-CN" altLang="en-US" sz="2800">
              <a:solidFill>
                <a:schemeClr val="accent2"/>
              </a:solidFill>
            </a:endParaRPr>
          </a:p>
        </p:txBody>
      </p:sp>
      <p:graphicFrame>
        <p:nvGraphicFramePr>
          <p:cNvPr id="79877" name="Object 5"/>
          <p:cNvGraphicFramePr>
            <a:graphicFrameLocks noChangeAspect="1"/>
          </p:cNvGraphicFramePr>
          <p:nvPr/>
        </p:nvGraphicFramePr>
        <p:xfrm>
          <a:off x="2451100" y="4038600"/>
          <a:ext cx="4102100" cy="1028700"/>
        </p:xfrm>
        <a:graphic>
          <a:graphicData uri="http://schemas.openxmlformats.org/presentationml/2006/ole">
            <mc:AlternateContent xmlns:mc="http://schemas.openxmlformats.org/markup-compatibility/2006">
              <mc:Choice xmlns:v="urn:schemas-microsoft-com:vml" Requires="v">
                <p:oleObj spid="_x0000_s59750" name="Equation" r:id="rId5" imgW="5321300" imgH="1219200" progId="Equation.3">
                  <p:embed/>
                </p:oleObj>
              </mc:Choice>
              <mc:Fallback>
                <p:oleObj name="Equation" r:id="rId5" imgW="5321300" imgH="1219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1100" y="4038600"/>
                        <a:ext cx="41021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p:nvPr/>
        </p:nvGrpSpPr>
        <p:grpSpPr bwMode="auto">
          <a:xfrm>
            <a:off x="971600" y="5445125"/>
            <a:ext cx="5340350" cy="957263"/>
            <a:chOff x="960" y="3408"/>
            <a:chExt cx="3364" cy="603"/>
          </a:xfrm>
        </p:grpSpPr>
        <p:sp>
          <p:nvSpPr>
            <p:cNvPr id="59400" name="Text Box 7"/>
            <p:cNvSpPr txBox="1">
              <a:spLocks noChangeArrowheads="1"/>
            </p:cNvSpPr>
            <p:nvPr/>
          </p:nvSpPr>
          <p:spPr bwMode="auto">
            <a:xfrm>
              <a:off x="960" y="3539"/>
              <a:ext cx="3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dirty="0">
                  <a:solidFill>
                    <a:schemeClr val="accent2"/>
                  </a:solidFill>
                </a:rPr>
                <a:t>既不是                ，也不是          。</a:t>
              </a:r>
              <a:endParaRPr lang="zh-CN" altLang="en-US" sz="2800" dirty="0">
                <a:solidFill>
                  <a:schemeClr val="accent2"/>
                </a:solidFill>
              </a:endParaRPr>
            </a:p>
          </p:txBody>
        </p:sp>
        <p:graphicFrame>
          <p:nvGraphicFramePr>
            <p:cNvPr id="59401" name="Object 8"/>
            <p:cNvGraphicFramePr>
              <a:graphicFrameLocks noChangeAspect="1"/>
            </p:cNvGraphicFramePr>
            <p:nvPr/>
          </p:nvGraphicFramePr>
          <p:xfrm>
            <a:off x="1768" y="3408"/>
            <a:ext cx="785" cy="603"/>
          </p:xfrm>
          <a:graphic>
            <a:graphicData uri="http://schemas.openxmlformats.org/presentationml/2006/ole">
              <mc:AlternateContent xmlns:mc="http://schemas.openxmlformats.org/markup-compatibility/2006">
                <mc:Choice xmlns:v="urn:schemas-microsoft-com:vml" Requires="v">
                  <p:oleObj spid="_x0000_s59751" name="公式" r:id="rId7" imgW="1422400" imgH="1219200" progId="Equation.3">
                    <p:embed/>
                  </p:oleObj>
                </mc:Choice>
                <mc:Fallback>
                  <p:oleObj name="公式" r:id="rId7" imgW="1422400" imgH="12192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8" y="3408"/>
                          <a:ext cx="785" cy="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2" name="Object 9"/>
            <p:cNvGraphicFramePr>
              <a:graphicFrameLocks noChangeAspect="1"/>
            </p:cNvGraphicFramePr>
            <p:nvPr/>
          </p:nvGraphicFramePr>
          <p:xfrm>
            <a:off x="3600" y="3408"/>
            <a:ext cx="480" cy="603"/>
          </p:xfrm>
          <a:graphic>
            <a:graphicData uri="http://schemas.openxmlformats.org/presentationml/2006/ole">
              <mc:AlternateContent xmlns:mc="http://schemas.openxmlformats.org/markup-compatibility/2006">
                <mc:Choice xmlns:v="urn:schemas-microsoft-com:vml" Requires="v">
                  <p:oleObj spid="_x0000_s59752" name="Equation" r:id="rId9" imgW="698500" imgH="1219200" progId="Equation.3">
                    <p:embed/>
                  </p:oleObj>
                </mc:Choice>
                <mc:Fallback>
                  <p:oleObj name="Equation" r:id="rId9" imgW="698500" imgH="12192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 y="3408"/>
                          <a:ext cx="480" cy="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9399" name="文本框 2"/>
          <p:cNvSpPr txBox="1">
            <a:spLocks noChangeArrowheads="1"/>
          </p:cNvSpPr>
          <p:nvPr/>
        </p:nvSpPr>
        <p:spPr bwMode="auto">
          <a:xfrm>
            <a:off x="83169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(55)</a:t>
            </a:r>
            <a:endParaRPr lang="zh-CN" altLang="en-US" sz="2800">
              <a:solidFill>
                <a:srgbClr val="C00000"/>
              </a:solidFill>
            </a:endParaRPr>
          </a:p>
        </p:txBody>
      </p:sp>
      <p:graphicFrame>
        <p:nvGraphicFramePr>
          <p:cNvPr id="3" name="对象 2"/>
          <p:cNvGraphicFramePr>
            <a:graphicFrameLocks noChangeAspect="1"/>
          </p:cNvGraphicFramePr>
          <p:nvPr/>
        </p:nvGraphicFramePr>
        <p:xfrm>
          <a:off x="6850063" y="4081463"/>
          <a:ext cx="1608137" cy="1050925"/>
        </p:xfrm>
        <a:graphic>
          <a:graphicData uri="http://schemas.openxmlformats.org/presentationml/2006/ole">
            <mc:AlternateContent xmlns:mc="http://schemas.openxmlformats.org/markup-compatibility/2006">
              <mc:Choice xmlns:v="urn:schemas-microsoft-com:vml" Requires="v">
                <p:oleObj spid="_x0000_s59753" name="Equation" r:id="rId11" imgW="15840075" imgH="10353675" progId="Equation.DSMT4">
                  <p:embed/>
                </p:oleObj>
              </mc:Choice>
              <mc:Fallback>
                <p:oleObj name="Equation" r:id="rId11" imgW="15840075" imgH="10353675" progId="Equation.DSMT4">
                  <p:embed/>
                  <p:pic>
                    <p:nvPicPr>
                      <p:cNvPr id="0" name="图片 59752"/>
                      <p:cNvPicPr/>
                      <p:nvPr/>
                    </p:nvPicPr>
                    <p:blipFill>
                      <a:blip r:embed="rId12"/>
                      <a:stretch>
                        <a:fillRect/>
                      </a:stretch>
                    </p:blipFill>
                    <p:spPr>
                      <a:xfrm>
                        <a:off x="6850063" y="4081463"/>
                        <a:ext cx="1608137" cy="1050925"/>
                      </a:xfrm>
                      <a:prstGeom prst="rect">
                        <a:avLst/>
                      </a:prstGeom>
                    </p:spPr>
                  </p:pic>
                </p:oleObj>
              </mc:Fallback>
            </mc:AlternateContent>
          </a:graphicData>
        </a:graphic>
      </p:graphicFrame>
      <p:sp>
        <p:nvSpPr>
          <p:cNvPr id="4" name="文本框 3"/>
          <p:cNvSpPr txBox="1"/>
          <p:nvPr/>
        </p:nvSpPr>
        <p:spPr>
          <a:xfrm>
            <a:off x="6553200" y="5132388"/>
            <a:ext cx="2736304" cy="707886"/>
          </a:xfrm>
          <a:prstGeom prst="rect">
            <a:avLst/>
          </a:prstGeom>
          <a:noFill/>
        </p:spPr>
        <p:txBody>
          <a:bodyPr wrap="square" rtlCol="0">
            <a:spAutoFit/>
          </a:bodyPr>
          <a:lstStyle/>
          <a:p>
            <a:r>
              <a:rPr lang="zh-CN" altLang="en-US" sz="2000" dirty="0" smtClean="0">
                <a:solidFill>
                  <a:srgbClr val="FF0000"/>
                </a:solidFill>
              </a:rPr>
              <a:t>一个极板单独的电场对另一极板的作用</a:t>
            </a:r>
            <a:endParaRPr lang="zh-CN" altLang="en-US" sz="2000" dirty="0">
              <a:solidFill>
                <a:srgbClr val="FF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wipe(left)">
                                      <p:cBhvr>
                                        <p:cTn id="7" dur="500"/>
                                        <p:tgtEl>
                                          <p:spTgt spid="798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9875"/>
                                        </p:tgtEl>
                                        <p:attrNameLst>
                                          <p:attrName>style.visibility</p:attrName>
                                        </p:attrNameLst>
                                      </p:cBhvr>
                                      <p:to>
                                        <p:strVal val="visible"/>
                                      </p:to>
                                    </p:set>
                                    <p:animEffect transition="in" filter="wipe(left)">
                                      <p:cBhvr>
                                        <p:cTn id="12" dur="500"/>
                                        <p:tgtEl>
                                          <p:spTgt spid="798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876"/>
                                        </p:tgtEl>
                                        <p:attrNameLst>
                                          <p:attrName>style.visibility</p:attrName>
                                        </p:attrNameLst>
                                      </p:cBhvr>
                                      <p:to>
                                        <p:strVal val="visible"/>
                                      </p:to>
                                    </p:set>
                                    <p:animEffect transition="in" filter="wipe(left)">
                                      <p:cBhvr>
                                        <p:cTn id="17" dur="500"/>
                                        <p:tgtEl>
                                          <p:spTgt spid="798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9877"/>
                                        </p:tgtEl>
                                        <p:attrNameLst>
                                          <p:attrName>style.visibility</p:attrName>
                                        </p:attrNameLst>
                                      </p:cBhvr>
                                      <p:to>
                                        <p:strVal val="visible"/>
                                      </p:to>
                                    </p:set>
                                    <p:animEffect transition="in" filter="wipe(left)">
                                      <p:cBhvr>
                                        <p:cTn id="22" dur="500"/>
                                        <p:tgtEl>
                                          <p:spTgt spid="7987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utoUpdateAnimBg="0"/>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34"/>
          <p:cNvSpPr txBox="1">
            <a:spLocks noChangeArrowheads="1"/>
          </p:cNvSpPr>
          <p:nvPr/>
        </p:nvSpPr>
        <p:spPr bwMode="auto">
          <a:xfrm>
            <a:off x="755650" y="549275"/>
            <a:ext cx="73453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chemeClr val="accent2"/>
                </a:solidFill>
              </a:rPr>
              <a:t>如果考虑平行板电容器的边缘效应（也就是说电容器的电场会有一小部分分布在电容器外），其电容比不考虑时有何变化</a:t>
            </a:r>
            <a:endParaRPr lang="zh-CN" altLang="en-US" sz="2800">
              <a:solidFill>
                <a:schemeClr val="accent2"/>
              </a:solidFill>
            </a:endParaRPr>
          </a:p>
        </p:txBody>
      </p:sp>
      <p:sp>
        <p:nvSpPr>
          <p:cNvPr id="55299" name="Text Box 34"/>
          <p:cNvSpPr txBox="1">
            <a:spLocks noChangeArrowheads="1"/>
          </p:cNvSpPr>
          <p:nvPr/>
        </p:nvSpPr>
        <p:spPr bwMode="auto">
          <a:xfrm>
            <a:off x="900113" y="2205038"/>
            <a:ext cx="73453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chemeClr val="accent2"/>
                </a:solidFill>
              </a:rPr>
              <a:t>变大，为什么？</a:t>
            </a:r>
            <a:endParaRPr lang="zh-CN" altLang="en-US" sz="2800">
              <a:solidFill>
                <a:schemeClr val="accent2"/>
              </a:solidFill>
            </a:endParaRPr>
          </a:p>
        </p:txBody>
      </p:sp>
      <p:sp>
        <p:nvSpPr>
          <p:cNvPr id="4" name="Text Box 34"/>
          <p:cNvSpPr txBox="1">
            <a:spLocks noChangeArrowheads="1"/>
          </p:cNvSpPr>
          <p:nvPr/>
        </p:nvSpPr>
        <p:spPr bwMode="auto">
          <a:xfrm>
            <a:off x="1000125" y="3786188"/>
            <a:ext cx="25717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just" eaLnBrk="1" hangingPunct="1">
              <a:spcBef>
                <a:spcPct val="0"/>
              </a:spcBef>
              <a:buFontTx/>
              <a:buNone/>
            </a:pPr>
            <a:r>
              <a:rPr lang="zh-CN" altLang="en-US" sz="2800">
                <a:solidFill>
                  <a:schemeClr val="accent2"/>
                </a:solidFill>
              </a:rPr>
              <a:t>板间能量变少</a:t>
            </a:r>
            <a:endParaRPr lang="zh-CN" altLang="en-US" sz="2800">
              <a:solidFill>
                <a:schemeClr val="accent2"/>
              </a:solidFill>
            </a:endParaRPr>
          </a:p>
        </p:txBody>
      </p:sp>
      <p:sp>
        <p:nvSpPr>
          <p:cNvPr id="60421"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(56)</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diamond(in)">
                                      <p:cBhvr>
                                        <p:cTn id="7" dur="2000"/>
                                        <p:tgtEl>
                                          <p:spTgt spid="552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5299"/>
                                        </p:tgtEl>
                                        <p:attrNameLst>
                                          <p:attrName>style.visibility</p:attrName>
                                        </p:attrNameLst>
                                      </p:cBhvr>
                                      <p:to>
                                        <p:strVal val="visible"/>
                                      </p:to>
                                    </p:set>
                                    <p:anim calcmode="lin" valueType="num">
                                      <p:cBhvr additive="base">
                                        <p:cTn id="12" dur="500" fill="hold"/>
                                        <p:tgtEl>
                                          <p:spTgt spid="55299"/>
                                        </p:tgtEl>
                                        <p:attrNameLst>
                                          <p:attrName>ppt_x</p:attrName>
                                        </p:attrNameLst>
                                      </p:cBhvr>
                                      <p:tavLst>
                                        <p:tav tm="0">
                                          <p:val>
                                            <p:strVal val="#ppt_x"/>
                                          </p:val>
                                        </p:tav>
                                        <p:tav tm="100000">
                                          <p:val>
                                            <p:strVal val="#ppt_x"/>
                                          </p:val>
                                        </p:tav>
                                      </p:tavLst>
                                    </p:anim>
                                    <p:anim calcmode="lin" valueType="num">
                                      <p:cBhvr additive="base">
                                        <p:cTn id="13" dur="500" fill="hold"/>
                                        <p:tgtEl>
                                          <p:spTgt spid="5529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heckerboard(across)">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P spid="55299"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p:cNvSpPr>
            <a:spLocks noChangeArrowheads="1"/>
          </p:cNvSpPr>
          <p:nvPr/>
        </p:nvSpPr>
        <p:spPr bwMode="auto">
          <a:xfrm>
            <a:off x="1042988" y="2205038"/>
            <a:ext cx="6913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4000" dirty="0">
                <a:solidFill>
                  <a:schemeClr val="accent2"/>
                </a:solidFill>
              </a:rPr>
              <a:t>5-9</a:t>
            </a:r>
            <a:r>
              <a:rPr lang="zh-CN" altLang="en-US" sz="4000" dirty="0">
                <a:solidFill>
                  <a:schemeClr val="accent2"/>
                </a:solidFill>
              </a:rPr>
              <a:t>，</a:t>
            </a:r>
            <a:r>
              <a:rPr lang="en-US" altLang="zh-CN" sz="4000" dirty="0">
                <a:solidFill>
                  <a:schemeClr val="accent2"/>
                </a:solidFill>
              </a:rPr>
              <a:t>5-10,   5-11,    5-12</a:t>
            </a:r>
            <a:endParaRPr lang="en-US" altLang="zh-CN" sz="4000" dirty="0">
              <a:solidFill>
                <a:schemeClr val="accent2"/>
              </a:solidFill>
            </a:endParaRPr>
          </a:p>
        </p:txBody>
      </p:sp>
      <p:sp>
        <p:nvSpPr>
          <p:cNvPr id="61443" name="文本框 2"/>
          <p:cNvSpPr txBox="1">
            <a:spLocks noChangeArrowheads="1"/>
          </p:cNvSpPr>
          <p:nvPr/>
        </p:nvSpPr>
        <p:spPr bwMode="auto">
          <a:xfrm>
            <a:off x="8342313" y="6334125"/>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(57)</a:t>
            </a:r>
            <a:endParaRPr lang="zh-CN" altLang="en-US" sz="2800">
              <a:solidFill>
                <a:srgbClr val="C00000"/>
              </a:solidFill>
            </a:endParaRPr>
          </a:p>
        </p:txBody>
      </p:sp>
    </p:spTree>
  </p:cSld>
  <p:clrMapOvr>
    <a:masterClrMapping/>
  </p:clrMapOvr>
  <p:transition>
    <p:zoom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65113" y="76200"/>
            <a:ext cx="6986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dirty="0">
                <a:solidFill>
                  <a:schemeClr val="accent2"/>
                </a:solidFill>
              </a:rPr>
              <a:t>2.2.3 </a:t>
            </a:r>
            <a:r>
              <a:rPr lang="zh-CN" altLang="en-US" dirty="0">
                <a:solidFill>
                  <a:srgbClr val="CC3300"/>
                </a:solidFill>
              </a:rPr>
              <a:t>电极化强度</a:t>
            </a:r>
            <a:r>
              <a:rPr lang="en-US" altLang="zh-CN" dirty="0">
                <a:solidFill>
                  <a:srgbClr val="CC3300"/>
                </a:solidFill>
              </a:rPr>
              <a:t>(Electric Polarization)</a:t>
            </a:r>
            <a:endParaRPr lang="en-US" altLang="zh-CN" b="0" dirty="0">
              <a:solidFill>
                <a:srgbClr val="CC3300"/>
              </a:solidFill>
            </a:endParaRPr>
          </a:p>
        </p:txBody>
      </p:sp>
      <p:graphicFrame>
        <p:nvGraphicFramePr>
          <p:cNvPr id="15363" name="Object 3"/>
          <p:cNvGraphicFramePr>
            <a:graphicFrameLocks noChangeAspect="1"/>
          </p:cNvGraphicFramePr>
          <p:nvPr/>
        </p:nvGraphicFramePr>
        <p:xfrm>
          <a:off x="2590800" y="2890838"/>
          <a:ext cx="1549400" cy="965200"/>
        </p:xfrm>
        <a:graphic>
          <a:graphicData uri="http://schemas.openxmlformats.org/presentationml/2006/ole">
            <mc:AlternateContent xmlns:mc="http://schemas.openxmlformats.org/markup-compatibility/2006">
              <mc:Choice xmlns:v="urn:schemas-microsoft-com:vml" Requires="v">
                <p:oleObj spid="_x0000_s8838" name="Equation" r:id="rId1" imgW="1892300" imgH="1130300" progId="Equation.3">
                  <p:embed/>
                </p:oleObj>
              </mc:Choice>
              <mc:Fallback>
                <p:oleObj name="Equation" r:id="rId1" imgW="1892300" imgH="11303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890838"/>
                        <a:ext cx="15494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5365" name="Text Box 5"/>
          <p:cNvSpPr txBox="1">
            <a:spLocks noChangeArrowheads="1"/>
          </p:cNvSpPr>
          <p:nvPr/>
        </p:nvSpPr>
        <p:spPr bwMode="auto">
          <a:xfrm>
            <a:off x="192088" y="2416175"/>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介质处于极化状态时：</a:t>
            </a:r>
            <a:endParaRPr lang="zh-CN" altLang="en-US" sz="2400" b="0">
              <a:solidFill>
                <a:schemeClr val="accent2"/>
              </a:solidFill>
            </a:endParaRPr>
          </a:p>
        </p:txBody>
      </p:sp>
      <p:sp>
        <p:nvSpPr>
          <p:cNvPr id="15366" name="Text Box 6"/>
          <p:cNvSpPr txBox="1">
            <a:spLocks noChangeArrowheads="1"/>
          </p:cNvSpPr>
          <p:nvPr/>
        </p:nvSpPr>
        <p:spPr bwMode="auto">
          <a:xfrm>
            <a:off x="61913" y="1771650"/>
            <a:ext cx="55895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介质未极化时：  任意体积          内</a:t>
            </a:r>
            <a:endParaRPr lang="zh-CN" altLang="en-US" sz="2400" b="0">
              <a:solidFill>
                <a:schemeClr val="accent2"/>
              </a:solidFill>
            </a:endParaRPr>
          </a:p>
        </p:txBody>
      </p:sp>
      <p:graphicFrame>
        <p:nvGraphicFramePr>
          <p:cNvPr id="15367" name="Object 7"/>
          <p:cNvGraphicFramePr>
            <a:graphicFrameLocks noChangeAspect="1"/>
          </p:cNvGraphicFramePr>
          <p:nvPr/>
        </p:nvGraphicFramePr>
        <p:xfrm>
          <a:off x="6372225" y="1728788"/>
          <a:ext cx="1403350" cy="565150"/>
        </p:xfrm>
        <a:graphic>
          <a:graphicData uri="http://schemas.openxmlformats.org/presentationml/2006/ole">
            <mc:AlternateContent xmlns:mc="http://schemas.openxmlformats.org/markup-compatibility/2006">
              <mc:Choice xmlns:v="urn:schemas-microsoft-com:vml" Requires="v">
                <p:oleObj spid="_x0000_s8839" name="Equation" r:id="rId3" imgW="774700" imgH="228600" progId="Equation.DSMT4">
                  <p:embed/>
                </p:oleObj>
              </mc:Choice>
              <mc:Fallback>
                <p:oleObj name="Equation" r:id="rId3" imgW="774700" imgH="228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1728788"/>
                        <a:ext cx="14033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5" name="Text Box 15"/>
          <p:cNvSpPr txBox="1">
            <a:spLocks noChangeArrowheads="1"/>
          </p:cNvSpPr>
          <p:nvPr/>
        </p:nvSpPr>
        <p:spPr bwMode="auto">
          <a:xfrm>
            <a:off x="722313" y="3860800"/>
            <a:ext cx="2228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2.</a:t>
            </a:r>
            <a:r>
              <a:rPr lang="zh-CN" altLang="en-US" sz="2800">
                <a:solidFill>
                  <a:schemeClr val="accent2"/>
                </a:solidFill>
              </a:rPr>
              <a:t>无极分子：</a:t>
            </a:r>
            <a:endParaRPr lang="zh-CN" altLang="en-US" sz="2400" b="0"/>
          </a:p>
        </p:txBody>
      </p:sp>
      <p:graphicFrame>
        <p:nvGraphicFramePr>
          <p:cNvPr id="15376" name="Object 16"/>
          <p:cNvGraphicFramePr>
            <a:graphicFrameLocks noChangeAspect="1"/>
          </p:cNvGraphicFramePr>
          <p:nvPr/>
        </p:nvGraphicFramePr>
        <p:xfrm>
          <a:off x="4678363" y="3890963"/>
          <a:ext cx="1117600" cy="469900"/>
        </p:xfrm>
        <a:graphic>
          <a:graphicData uri="http://schemas.openxmlformats.org/presentationml/2006/ole">
            <mc:AlternateContent xmlns:mc="http://schemas.openxmlformats.org/markup-compatibility/2006">
              <mc:Choice xmlns:v="urn:schemas-microsoft-com:vml" Requires="v">
                <p:oleObj spid="_x0000_s8840" name="Equation" r:id="rId5" imgW="1333500" imgH="469900" progId="Equation.3">
                  <p:embed/>
                </p:oleObj>
              </mc:Choice>
              <mc:Fallback>
                <p:oleObj name="Equation" r:id="rId5" imgW="1333500" imgH="4699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363" y="3890963"/>
                        <a:ext cx="1117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5377" name="Object 17"/>
          <p:cNvGraphicFramePr>
            <a:graphicFrameLocks noChangeAspect="1"/>
          </p:cNvGraphicFramePr>
          <p:nvPr/>
        </p:nvGraphicFramePr>
        <p:xfrm>
          <a:off x="1692275" y="4941888"/>
          <a:ext cx="2451100" cy="482600"/>
        </p:xfrm>
        <a:graphic>
          <a:graphicData uri="http://schemas.openxmlformats.org/presentationml/2006/ole">
            <mc:AlternateContent xmlns:mc="http://schemas.openxmlformats.org/markup-compatibility/2006">
              <mc:Choice xmlns:v="urn:schemas-microsoft-com:vml" Requires="v">
                <p:oleObj spid="_x0000_s8841" name="公式" r:id="rId7" imgW="3111500" imgH="495300" progId="Equation.3">
                  <p:embed/>
                </p:oleObj>
              </mc:Choice>
              <mc:Fallback>
                <p:oleObj name="公式" r:id="rId7" imgW="3111500" imgH="49530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4941888"/>
                        <a:ext cx="24511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5378" name="Text Box 18"/>
          <p:cNvSpPr txBox="1">
            <a:spLocks noChangeArrowheads="1"/>
          </p:cNvSpPr>
          <p:nvPr/>
        </p:nvSpPr>
        <p:spPr bwMode="auto">
          <a:xfrm>
            <a:off x="684213" y="4410075"/>
            <a:ext cx="33401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defRPr/>
            </a:pPr>
            <a:r>
              <a:rPr lang="en-US" altLang="zh-CN" sz="2800" dirty="0">
                <a:solidFill>
                  <a:schemeClr val="accent2"/>
                </a:solidFill>
              </a:rPr>
              <a:t>3.</a:t>
            </a:r>
            <a:r>
              <a:rPr lang="zh-CN" altLang="en-US" sz="2800" u="sng" dirty="0">
                <a:solidFill>
                  <a:srgbClr val="FF0000"/>
                </a:solidFill>
                <a:effectLst>
                  <a:outerShdw blurRad="38100" dist="38100" dir="2700000" algn="tl">
                    <a:srgbClr val="000000">
                      <a:alpha val="43137"/>
                    </a:srgbClr>
                  </a:outerShdw>
                </a:effectLst>
              </a:rPr>
              <a:t>各向同性</a:t>
            </a:r>
            <a:r>
              <a:rPr lang="zh-CN" altLang="en-US" sz="2800" dirty="0">
                <a:solidFill>
                  <a:schemeClr val="accent2"/>
                </a:solidFill>
              </a:rPr>
              <a:t>电介质，</a:t>
            </a:r>
            <a:endParaRPr lang="zh-CN" altLang="en-US" sz="2400" b="0" dirty="0">
              <a:solidFill>
                <a:schemeClr val="accent2"/>
              </a:solidFill>
            </a:endParaRPr>
          </a:p>
        </p:txBody>
      </p:sp>
      <p:grpSp>
        <p:nvGrpSpPr>
          <p:cNvPr id="2" name="Group 29"/>
          <p:cNvGrpSpPr/>
          <p:nvPr/>
        </p:nvGrpSpPr>
        <p:grpSpPr bwMode="auto">
          <a:xfrm>
            <a:off x="3644900" y="4384675"/>
            <a:ext cx="3879850" cy="523875"/>
            <a:chOff x="2062" y="3285"/>
            <a:chExt cx="2444" cy="330"/>
          </a:xfrm>
        </p:grpSpPr>
        <p:sp>
          <p:nvSpPr>
            <p:cNvPr id="8215" name="Text Box 19"/>
            <p:cNvSpPr txBox="1">
              <a:spLocks noChangeArrowheads="1"/>
            </p:cNvSpPr>
            <p:nvPr/>
          </p:nvSpPr>
          <p:spPr bwMode="auto">
            <a:xfrm>
              <a:off x="2062" y="3285"/>
              <a:ext cx="24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电介质内     不太强时：</a:t>
              </a:r>
              <a:endParaRPr lang="zh-CN" altLang="en-US" sz="2400" b="0">
                <a:solidFill>
                  <a:schemeClr val="accent2"/>
                </a:solidFill>
              </a:endParaRPr>
            </a:p>
          </p:txBody>
        </p:sp>
        <p:graphicFrame>
          <p:nvGraphicFramePr>
            <p:cNvPr id="8216" name="Object 20"/>
            <p:cNvGraphicFramePr>
              <a:graphicFrameLocks noChangeAspect="1"/>
            </p:cNvGraphicFramePr>
            <p:nvPr/>
          </p:nvGraphicFramePr>
          <p:xfrm>
            <a:off x="3062" y="3329"/>
            <a:ext cx="215" cy="240"/>
          </p:xfrm>
          <a:graphic>
            <a:graphicData uri="http://schemas.openxmlformats.org/presentationml/2006/ole">
              <mc:AlternateContent xmlns:mc="http://schemas.openxmlformats.org/markup-compatibility/2006">
                <mc:Choice xmlns:v="urn:schemas-microsoft-com:vml" Requires="v">
                  <p:oleObj spid="_x0000_s8842" name="Equation" r:id="rId9" imgW="304800" imgH="355600" progId="Equation.3">
                    <p:embed/>
                  </p:oleObj>
                </mc:Choice>
                <mc:Fallback>
                  <p:oleObj name="Equation" r:id="rId9" imgW="304800" imgH="35560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2" y="3329"/>
                          <a:ext cx="21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382" name="Text Box 22"/>
          <p:cNvSpPr txBox="1">
            <a:spLocks noChangeArrowheads="1"/>
          </p:cNvSpPr>
          <p:nvPr/>
        </p:nvSpPr>
        <p:spPr bwMode="auto">
          <a:xfrm>
            <a:off x="265113" y="1247775"/>
            <a:ext cx="1522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800">
                <a:solidFill>
                  <a:schemeClr val="accent2"/>
                </a:solidFill>
              </a:rPr>
              <a:t>1.</a:t>
            </a:r>
            <a:r>
              <a:rPr lang="zh-CN" altLang="en-US" sz="2800">
                <a:solidFill>
                  <a:schemeClr val="accent2"/>
                </a:solidFill>
              </a:rPr>
              <a:t>定义：</a:t>
            </a:r>
            <a:endParaRPr lang="zh-CN" altLang="en-US" sz="2400" b="0"/>
          </a:p>
        </p:txBody>
      </p:sp>
      <p:sp>
        <p:nvSpPr>
          <p:cNvPr id="15384" name="Text Box 24"/>
          <p:cNvSpPr txBox="1">
            <a:spLocks noChangeArrowheads="1"/>
          </p:cNvSpPr>
          <p:nvPr/>
        </p:nvSpPr>
        <p:spPr bwMode="auto">
          <a:xfrm>
            <a:off x="192088" y="6148388"/>
            <a:ext cx="7566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800">
                <a:solidFill>
                  <a:schemeClr val="accent2"/>
                </a:solidFill>
              </a:rPr>
              <a:t>4.</a:t>
            </a:r>
            <a:r>
              <a:rPr lang="zh-CN" altLang="en-US" sz="2800">
                <a:solidFill>
                  <a:schemeClr val="accent2"/>
                </a:solidFill>
              </a:rPr>
              <a:t>单位：             与面电荷密度相同量纲              </a:t>
            </a:r>
            <a:endParaRPr lang="zh-CN" altLang="en-US" sz="2400" b="0"/>
          </a:p>
        </p:txBody>
      </p:sp>
      <p:graphicFrame>
        <p:nvGraphicFramePr>
          <p:cNvPr id="15385" name="Object 25"/>
          <p:cNvGraphicFramePr>
            <a:graphicFrameLocks noChangeAspect="1"/>
          </p:cNvGraphicFramePr>
          <p:nvPr/>
        </p:nvGraphicFramePr>
        <p:xfrm>
          <a:off x="1719263" y="6200775"/>
          <a:ext cx="952500" cy="406400"/>
        </p:xfrm>
        <a:graphic>
          <a:graphicData uri="http://schemas.openxmlformats.org/presentationml/2006/ole">
            <mc:AlternateContent xmlns:mc="http://schemas.openxmlformats.org/markup-compatibility/2006">
              <mc:Choice xmlns:v="urn:schemas-microsoft-com:vml" Requires="v">
                <p:oleObj spid="_x0000_s8843" name="Equation" r:id="rId11" imgW="1117600" imgH="393700" progId="Equation.3">
                  <p:embed/>
                </p:oleObj>
              </mc:Choice>
              <mc:Fallback>
                <p:oleObj name="Equation" r:id="rId11" imgW="1117600" imgH="39370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19263" y="6200775"/>
                        <a:ext cx="9525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6" name="Text Box 26"/>
          <p:cNvSpPr txBox="1">
            <a:spLocks noChangeArrowheads="1"/>
          </p:cNvSpPr>
          <p:nvPr/>
        </p:nvSpPr>
        <p:spPr bwMode="auto">
          <a:xfrm>
            <a:off x="1941513" y="838200"/>
            <a:ext cx="4827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表示电介质极化程度的物理量</a:t>
            </a:r>
            <a:endParaRPr lang="en-US" altLang="zh-CN" sz="2800">
              <a:solidFill>
                <a:schemeClr val="accent2"/>
              </a:solidFill>
            </a:endParaRPr>
          </a:p>
        </p:txBody>
      </p:sp>
      <p:sp>
        <p:nvSpPr>
          <p:cNvPr id="15387" name="Rectangle 27"/>
          <p:cNvSpPr>
            <a:spLocks noChangeArrowheads="1"/>
          </p:cNvSpPr>
          <p:nvPr/>
        </p:nvSpPr>
        <p:spPr bwMode="auto">
          <a:xfrm>
            <a:off x="36513" y="6858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15388" name="Object 28"/>
          <p:cNvGraphicFramePr>
            <a:graphicFrameLocks noChangeAspect="1"/>
          </p:cNvGraphicFramePr>
          <p:nvPr/>
        </p:nvGraphicFramePr>
        <p:xfrm>
          <a:off x="6227763" y="2376488"/>
          <a:ext cx="1639887" cy="690562"/>
        </p:xfrm>
        <a:graphic>
          <a:graphicData uri="http://schemas.openxmlformats.org/presentationml/2006/ole">
            <mc:AlternateContent xmlns:mc="http://schemas.openxmlformats.org/markup-compatibility/2006">
              <mc:Choice xmlns:v="urn:schemas-microsoft-com:vml" Requires="v">
                <p:oleObj spid="_x0000_s8844" name="Equation" r:id="rId13" imgW="660400" imgH="203200" progId="Equation.DSMT4">
                  <p:embed/>
                </p:oleObj>
              </mc:Choice>
              <mc:Fallback>
                <p:oleObj name="Equation" r:id="rId13" imgW="660400" imgH="203200" progId="Equation.DSMT4">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27763" y="2376488"/>
                        <a:ext cx="1639887"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90" name="Object 30"/>
          <p:cNvGraphicFramePr>
            <a:graphicFrameLocks noChangeAspect="1"/>
          </p:cNvGraphicFramePr>
          <p:nvPr/>
        </p:nvGraphicFramePr>
        <p:xfrm>
          <a:off x="5364163" y="4897438"/>
          <a:ext cx="1549400" cy="482600"/>
        </p:xfrm>
        <a:graphic>
          <a:graphicData uri="http://schemas.openxmlformats.org/presentationml/2006/ole">
            <mc:AlternateContent xmlns:mc="http://schemas.openxmlformats.org/markup-compatibility/2006">
              <mc:Choice xmlns:v="urn:schemas-microsoft-com:vml" Requires="v">
                <p:oleObj spid="_x0000_s8845" name="公式" r:id="rId15" imgW="1917700" imgH="495300" progId="Equation.3">
                  <p:embed/>
                </p:oleObj>
              </mc:Choice>
              <mc:Fallback>
                <p:oleObj name="公式" r:id="rId15" imgW="1917700" imgH="495300" progId="Equation.3">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4163" y="4897438"/>
                        <a:ext cx="1549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5391" name="Object 31"/>
          <p:cNvGraphicFramePr>
            <a:graphicFrameLocks noChangeAspect="1"/>
          </p:cNvGraphicFramePr>
          <p:nvPr/>
        </p:nvGraphicFramePr>
        <p:xfrm>
          <a:off x="4859338" y="5445125"/>
          <a:ext cx="1524000" cy="457200"/>
        </p:xfrm>
        <a:graphic>
          <a:graphicData uri="http://schemas.openxmlformats.org/presentationml/2006/ole">
            <mc:AlternateContent xmlns:mc="http://schemas.openxmlformats.org/markup-compatibility/2006">
              <mc:Choice xmlns:v="urn:schemas-microsoft-com:vml" Requires="v">
                <p:oleObj spid="_x0000_s8846" name="公式" r:id="rId17" imgW="1879600" imgH="457200" progId="Equation.3">
                  <p:embed/>
                </p:oleObj>
              </mc:Choice>
              <mc:Fallback>
                <p:oleObj name="公式" r:id="rId17" imgW="1879600" imgH="457200" progId="Equation.3">
                  <p:embed/>
                  <p:pic>
                    <p:nvPicPr>
                      <p:cNvPr id="0" name="Object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59338" y="5445125"/>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5392" name="Text Box 32"/>
          <p:cNvSpPr txBox="1">
            <a:spLocks noChangeArrowheads="1"/>
          </p:cNvSpPr>
          <p:nvPr/>
        </p:nvSpPr>
        <p:spPr bwMode="auto">
          <a:xfrm>
            <a:off x="2195513" y="5445125"/>
            <a:ext cx="2339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电极化率：</a:t>
            </a:r>
            <a:endParaRPr lang="zh-CN" altLang="en-US" sz="2800">
              <a:solidFill>
                <a:schemeClr val="accent2"/>
              </a:solidFill>
            </a:endParaRPr>
          </a:p>
        </p:txBody>
      </p:sp>
      <p:sp>
        <p:nvSpPr>
          <p:cNvPr id="3" name="矩形 2"/>
          <p:cNvSpPr>
            <a:spLocks noRot="1" noChangeAspect="1" noMove="1" noResize="1" noEditPoints="1" noAdjustHandles="1" noChangeArrowheads="1" noChangeShapeType="1" noTextEdit="1"/>
          </p:cNvSpPr>
          <p:nvPr/>
        </p:nvSpPr>
        <p:spPr>
          <a:xfrm>
            <a:off x="4355306" y="1766422"/>
            <a:ext cx="718465" cy="523220"/>
          </a:xfrm>
          <a:prstGeom prst="rect">
            <a:avLst/>
          </a:prstGeom>
          <a:blipFill rotWithShape="1">
            <a:blip r:embed="rId19"/>
            <a:stretch>
              <a:fillRect/>
            </a:stretch>
          </a:blipFill>
        </p:spPr>
        <p:txBody>
          <a:bodyPr/>
          <a:lstStyle/>
          <a:p>
            <a:pPr eaLnBrk="1" hangingPunct="1">
              <a:defRPr/>
            </a:pPr>
            <a:r>
              <a:rPr lang="zh-CN" altLang="en-US">
                <a:noFill/>
              </a:rPr>
              <a:t> </a:t>
            </a:r>
            <a:endParaRPr lang="zh-CN" altLang="en-US">
              <a:noFill/>
            </a:endParaRPr>
          </a:p>
        </p:txBody>
      </p:sp>
      <p:sp>
        <p:nvSpPr>
          <p:cNvPr id="8214" name="文本框 2"/>
          <p:cNvSpPr txBox="1">
            <a:spLocks noChangeArrowheads="1"/>
          </p:cNvSpPr>
          <p:nvPr/>
        </p:nvSpPr>
        <p:spPr bwMode="auto">
          <a:xfrm>
            <a:off x="8532813" y="6334125"/>
            <a:ext cx="604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(7)</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linds(horizontal)">
                                      <p:cBhvr>
                                        <p:cTn id="7" dur="500"/>
                                        <p:tgtEl>
                                          <p:spTgt spid="1536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5387"/>
                                        </p:tgtEl>
                                        <p:attrNameLst>
                                          <p:attrName>style.visibility</p:attrName>
                                        </p:attrNameLst>
                                      </p:cBhvr>
                                      <p:to>
                                        <p:strVal val="visible"/>
                                      </p:to>
                                    </p:set>
                                    <p:animEffect transition="in" filter="strips(upRight)">
                                      <p:cBhvr>
                                        <p:cTn id="11" dur="500"/>
                                        <p:tgtEl>
                                          <p:spTgt spid="15387"/>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15386"/>
                                        </p:tgtEl>
                                        <p:attrNameLst>
                                          <p:attrName>style.visibility</p:attrName>
                                        </p:attrNameLst>
                                      </p:cBhvr>
                                      <p:to>
                                        <p:strVal val="visible"/>
                                      </p:to>
                                    </p:set>
                                    <p:animEffect transition="in" filter="checkerboard(across)">
                                      <p:cBhvr>
                                        <p:cTn id="16" dur="500"/>
                                        <p:tgtEl>
                                          <p:spTgt spid="153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382"/>
                                        </p:tgtEl>
                                        <p:attrNameLst>
                                          <p:attrName>style.visibility</p:attrName>
                                        </p:attrNameLst>
                                      </p:cBhvr>
                                      <p:to>
                                        <p:strVal val="visible"/>
                                      </p:to>
                                    </p:set>
                                    <p:animEffect transition="in" filter="wipe(left)">
                                      <p:cBhvr>
                                        <p:cTn id="21" dur="500"/>
                                        <p:tgtEl>
                                          <p:spTgt spid="1538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366"/>
                                        </p:tgtEl>
                                        <p:attrNameLst>
                                          <p:attrName>style.visibility</p:attrName>
                                        </p:attrNameLst>
                                      </p:cBhvr>
                                      <p:to>
                                        <p:strVal val="visible"/>
                                      </p:to>
                                    </p:set>
                                    <p:animEffect transition="in" filter="wipe(left)">
                                      <p:cBhvr>
                                        <p:cTn id="26" dur="500"/>
                                        <p:tgtEl>
                                          <p:spTgt spid="1536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367"/>
                                        </p:tgtEl>
                                        <p:attrNameLst>
                                          <p:attrName>style.visibility</p:attrName>
                                        </p:attrNameLst>
                                      </p:cBhvr>
                                      <p:to>
                                        <p:strVal val="visible"/>
                                      </p:to>
                                    </p:set>
                                    <p:animEffect transition="in" filter="wipe(left)">
                                      <p:cBhvr>
                                        <p:cTn id="38" dur="500"/>
                                        <p:tgtEl>
                                          <p:spTgt spid="1536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365"/>
                                        </p:tgtEl>
                                        <p:attrNameLst>
                                          <p:attrName>style.visibility</p:attrName>
                                        </p:attrNameLst>
                                      </p:cBhvr>
                                      <p:to>
                                        <p:strVal val="visible"/>
                                      </p:to>
                                    </p:set>
                                    <p:animEffect transition="in" filter="wipe(left)">
                                      <p:cBhvr>
                                        <p:cTn id="43" dur="500"/>
                                        <p:tgtEl>
                                          <p:spTgt spid="1536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388"/>
                                        </p:tgtEl>
                                        <p:attrNameLst>
                                          <p:attrName>style.visibility</p:attrName>
                                        </p:attrNameLst>
                                      </p:cBhvr>
                                      <p:to>
                                        <p:strVal val="visible"/>
                                      </p:to>
                                    </p:set>
                                    <p:animEffect transition="in" filter="wipe(left)">
                                      <p:cBhvr>
                                        <p:cTn id="48" dur="500"/>
                                        <p:tgtEl>
                                          <p:spTgt spid="15388"/>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15363"/>
                                        </p:tgtEl>
                                        <p:attrNameLst>
                                          <p:attrName>style.visibility</p:attrName>
                                        </p:attrNameLst>
                                      </p:cBhvr>
                                      <p:to>
                                        <p:strVal val="visible"/>
                                      </p:to>
                                    </p:set>
                                    <p:anim calcmode="lin" valueType="num">
                                      <p:cBhvr>
                                        <p:cTn id="53" dur="500" fill="hold"/>
                                        <p:tgtEl>
                                          <p:spTgt spid="15363"/>
                                        </p:tgtEl>
                                        <p:attrNameLst>
                                          <p:attrName>ppt_w</p:attrName>
                                        </p:attrNameLst>
                                      </p:cBhvr>
                                      <p:tavLst>
                                        <p:tav tm="0">
                                          <p:val>
                                            <p:fltVal val="0"/>
                                          </p:val>
                                        </p:tav>
                                        <p:tav tm="100000">
                                          <p:val>
                                            <p:strVal val="#ppt_w"/>
                                          </p:val>
                                        </p:tav>
                                      </p:tavLst>
                                    </p:anim>
                                    <p:anim calcmode="lin" valueType="num">
                                      <p:cBhvr>
                                        <p:cTn id="54" dur="500" fill="hold"/>
                                        <p:tgtEl>
                                          <p:spTgt spid="15363"/>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5375"/>
                                        </p:tgtEl>
                                        <p:attrNameLst>
                                          <p:attrName>style.visibility</p:attrName>
                                        </p:attrNameLst>
                                      </p:cBhvr>
                                      <p:to>
                                        <p:strVal val="visible"/>
                                      </p:to>
                                    </p:set>
                                    <p:animEffect transition="in" filter="wipe(left)">
                                      <p:cBhvr>
                                        <p:cTn id="59" dur="500"/>
                                        <p:tgtEl>
                                          <p:spTgt spid="1537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376"/>
                                        </p:tgtEl>
                                        <p:attrNameLst>
                                          <p:attrName>style.visibility</p:attrName>
                                        </p:attrNameLst>
                                      </p:cBhvr>
                                      <p:to>
                                        <p:strVal val="visible"/>
                                      </p:to>
                                    </p:set>
                                    <p:animEffect transition="in" filter="wipe(left)">
                                      <p:cBhvr>
                                        <p:cTn id="64" dur="500"/>
                                        <p:tgtEl>
                                          <p:spTgt spid="1537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5378"/>
                                        </p:tgtEl>
                                        <p:attrNameLst>
                                          <p:attrName>style.visibility</p:attrName>
                                        </p:attrNameLst>
                                      </p:cBhvr>
                                      <p:to>
                                        <p:strVal val="visible"/>
                                      </p:to>
                                    </p:set>
                                    <p:animEffect transition="in" filter="wipe(left)">
                                      <p:cBhvr>
                                        <p:cTn id="69" dur="500"/>
                                        <p:tgtEl>
                                          <p:spTgt spid="1537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left)">
                                      <p:cBhvr>
                                        <p:cTn id="74" dur="500"/>
                                        <p:tgtEl>
                                          <p:spTgt spid="2"/>
                                        </p:tgtEl>
                                      </p:cBhvr>
                                    </p:animEffect>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nodeType="clickEffect">
                                  <p:stCondLst>
                                    <p:cond delay="0"/>
                                  </p:stCondLst>
                                  <p:childTnLst>
                                    <p:set>
                                      <p:cBhvr>
                                        <p:cTn id="78" dur="1" fill="hold">
                                          <p:stCondLst>
                                            <p:cond delay="0"/>
                                          </p:stCondLst>
                                        </p:cTn>
                                        <p:tgtEl>
                                          <p:spTgt spid="15377"/>
                                        </p:tgtEl>
                                        <p:attrNameLst>
                                          <p:attrName>style.visibility</p:attrName>
                                        </p:attrNameLst>
                                      </p:cBhvr>
                                      <p:to>
                                        <p:strVal val="visible"/>
                                      </p:to>
                                    </p:set>
                                    <p:anim calcmode="lin" valueType="num">
                                      <p:cBhvr>
                                        <p:cTn id="79" dur="500" fill="hold"/>
                                        <p:tgtEl>
                                          <p:spTgt spid="15377"/>
                                        </p:tgtEl>
                                        <p:attrNameLst>
                                          <p:attrName>ppt_w</p:attrName>
                                        </p:attrNameLst>
                                      </p:cBhvr>
                                      <p:tavLst>
                                        <p:tav tm="0">
                                          <p:val>
                                            <p:fltVal val="0"/>
                                          </p:val>
                                        </p:tav>
                                        <p:tav tm="100000">
                                          <p:val>
                                            <p:strVal val="#ppt_w"/>
                                          </p:val>
                                        </p:tav>
                                      </p:tavLst>
                                    </p:anim>
                                    <p:anim calcmode="lin" valueType="num">
                                      <p:cBhvr>
                                        <p:cTn id="80" dur="500" fill="hold"/>
                                        <p:tgtEl>
                                          <p:spTgt spid="15377"/>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3" presetClass="entr" presetSubtype="16" fill="hold" nodeType="clickEffect">
                                  <p:stCondLst>
                                    <p:cond delay="0"/>
                                  </p:stCondLst>
                                  <p:childTnLst>
                                    <p:set>
                                      <p:cBhvr>
                                        <p:cTn id="84" dur="1" fill="hold">
                                          <p:stCondLst>
                                            <p:cond delay="0"/>
                                          </p:stCondLst>
                                        </p:cTn>
                                        <p:tgtEl>
                                          <p:spTgt spid="15390"/>
                                        </p:tgtEl>
                                        <p:attrNameLst>
                                          <p:attrName>style.visibility</p:attrName>
                                        </p:attrNameLst>
                                      </p:cBhvr>
                                      <p:to>
                                        <p:strVal val="visible"/>
                                      </p:to>
                                    </p:set>
                                    <p:anim calcmode="lin" valueType="num">
                                      <p:cBhvr>
                                        <p:cTn id="85" dur="500" fill="hold"/>
                                        <p:tgtEl>
                                          <p:spTgt spid="15390"/>
                                        </p:tgtEl>
                                        <p:attrNameLst>
                                          <p:attrName>ppt_w</p:attrName>
                                        </p:attrNameLst>
                                      </p:cBhvr>
                                      <p:tavLst>
                                        <p:tav tm="0">
                                          <p:val>
                                            <p:fltVal val="0"/>
                                          </p:val>
                                        </p:tav>
                                        <p:tav tm="100000">
                                          <p:val>
                                            <p:strVal val="#ppt_w"/>
                                          </p:val>
                                        </p:tav>
                                      </p:tavLst>
                                    </p:anim>
                                    <p:anim calcmode="lin" valueType="num">
                                      <p:cBhvr>
                                        <p:cTn id="86" dur="500" fill="hold"/>
                                        <p:tgtEl>
                                          <p:spTgt spid="15390"/>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5392"/>
                                        </p:tgtEl>
                                        <p:attrNameLst>
                                          <p:attrName>style.visibility</p:attrName>
                                        </p:attrNameLst>
                                      </p:cBhvr>
                                      <p:to>
                                        <p:strVal val="visible"/>
                                      </p:to>
                                    </p:set>
                                    <p:animEffect transition="in" filter="wipe(left)">
                                      <p:cBhvr>
                                        <p:cTn id="91" dur="500"/>
                                        <p:tgtEl>
                                          <p:spTgt spid="15392"/>
                                        </p:tgtEl>
                                      </p:cBhvr>
                                    </p:animEffect>
                                  </p:childTnLst>
                                </p:cTn>
                              </p:par>
                            </p:childTnLst>
                          </p:cTn>
                        </p:par>
                        <p:par>
                          <p:cTn id="92" fill="hold">
                            <p:stCondLst>
                              <p:cond delay="500"/>
                            </p:stCondLst>
                            <p:childTnLst>
                              <p:par>
                                <p:cTn id="93" presetID="23" presetClass="entr" presetSubtype="16" fill="hold" nodeType="afterEffect">
                                  <p:stCondLst>
                                    <p:cond delay="0"/>
                                  </p:stCondLst>
                                  <p:childTnLst>
                                    <p:set>
                                      <p:cBhvr>
                                        <p:cTn id="94" dur="1" fill="hold">
                                          <p:stCondLst>
                                            <p:cond delay="0"/>
                                          </p:stCondLst>
                                        </p:cTn>
                                        <p:tgtEl>
                                          <p:spTgt spid="15391"/>
                                        </p:tgtEl>
                                        <p:attrNameLst>
                                          <p:attrName>style.visibility</p:attrName>
                                        </p:attrNameLst>
                                      </p:cBhvr>
                                      <p:to>
                                        <p:strVal val="visible"/>
                                      </p:to>
                                    </p:set>
                                    <p:anim calcmode="lin" valueType="num">
                                      <p:cBhvr>
                                        <p:cTn id="95" dur="500" fill="hold"/>
                                        <p:tgtEl>
                                          <p:spTgt spid="15391"/>
                                        </p:tgtEl>
                                        <p:attrNameLst>
                                          <p:attrName>ppt_w</p:attrName>
                                        </p:attrNameLst>
                                      </p:cBhvr>
                                      <p:tavLst>
                                        <p:tav tm="0">
                                          <p:val>
                                            <p:fltVal val="0"/>
                                          </p:val>
                                        </p:tav>
                                        <p:tav tm="100000">
                                          <p:val>
                                            <p:strVal val="#ppt_w"/>
                                          </p:val>
                                        </p:tav>
                                      </p:tavLst>
                                    </p:anim>
                                    <p:anim calcmode="lin" valueType="num">
                                      <p:cBhvr>
                                        <p:cTn id="96" dur="500" fill="hold"/>
                                        <p:tgtEl>
                                          <p:spTgt spid="15391"/>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5384"/>
                                        </p:tgtEl>
                                        <p:attrNameLst>
                                          <p:attrName>style.visibility</p:attrName>
                                        </p:attrNameLst>
                                      </p:cBhvr>
                                      <p:to>
                                        <p:strVal val="visible"/>
                                      </p:to>
                                    </p:set>
                                    <p:animEffect transition="in" filter="wipe(left)">
                                      <p:cBhvr>
                                        <p:cTn id="101" dur="500"/>
                                        <p:tgtEl>
                                          <p:spTgt spid="15384"/>
                                        </p:tgtEl>
                                      </p:cBhvr>
                                    </p:animEffect>
                                  </p:childTnLst>
                                </p:cTn>
                              </p:par>
                            </p:childTnLst>
                          </p:cTn>
                        </p:par>
                      </p:childTnLst>
                    </p:cTn>
                  </p:par>
                  <p:par>
                    <p:cTn id="102" fill="hold">
                      <p:stCondLst>
                        <p:cond delay="indefinite"/>
                      </p:stCondLst>
                      <p:childTnLst>
                        <p:par>
                          <p:cTn id="103" fill="hold">
                            <p:stCondLst>
                              <p:cond delay="0"/>
                            </p:stCondLst>
                            <p:childTnLst>
                              <p:par>
                                <p:cTn id="104" presetID="23" presetClass="entr" presetSubtype="16" fill="hold" nodeType="clickEffect">
                                  <p:stCondLst>
                                    <p:cond delay="0"/>
                                  </p:stCondLst>
                                  <p:childTnLst>
                                    <p:set>
                                      <p:cBhvr>
                                        <p:cTn id="105" dur="1" fill="hold">
                                          <p:stCondLst>
                                            <p:cond delay="0"/>
                                          </p:stCondLst>
                                        </p:cTn>
                                        <p:tgtEl>
                                          <p:spTgt spid="15385"/>
                                        </p:tgtEl>
                                        <p:attrNameLst>
                                          <p:attrName>style.visibility</p:attrName>
                                        </p:attrNameLst>
                                      </p:cBhvr>
                                      <p:to>
                                        <p:strVal val="visible"/>
                                      </p:to>
                                    </p:set>
                                    <p:anim calcmode="lin" valueType="num">
                                      <p:cBhvr>
                                        <p:cTn id="106" dur="500" fill="hold"/>
                                        <p:tgtEl>
                                          <p:spTgt spid="15385"/>
                                        </p:tgtEl>
                                        <p:attrNameLst>
                                          <p:attrName>ppt_w</p:attrName>
                                        </p:attrNameLst>
                                      </p:cBhvr>
                                      <p:tavLst>
                                        <p:tav tm="0">
                                          <p:val>
                                            <p:fltVal val="0"/>
                                          </p:val>
                                        </p:tav>
                                        <p:tav tm="100000">
                                          <p:val>
                                            <p:strVal val="#ppt_w"/>
                                          </p:val>
                                        </p:tav>
                                      </p:tavLst>
                                    </p:anim>
                                    <p:anim calcmode="lin" valueType="num">
                                      <p:cBhvr>
                                        <p:cTn id="107" dur="500" fill="hold"/>
                                        <p:tgtEl>
                                          <p:spTgt spid="1538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P spid="15365" grpId="0" autoUpdateAnimBg="0"/>
      <p:bldP spid="15366" grpId="0" autoUpdateAnimBg="0"/>
      <p:bldP spid="15375" grpId="0" autoUpdateAnimBg="0"/>
      <p:bldP spid="15378" grpId="0" autoUpdateAnimBg="0"/>
      <p:bldP spid="15382" grpId="0" autoUpdateAnimBg="0"/>
      <p:bldP spid="15384" grpId="0" autoUpdateAnimBg="0"/>
      <p:bldP spid="15386" grpId="0" autoUpdateAnimBg="0"/>
      <p:bldP spid="15387" grpId="0" animBg="1"/>
      <p:bldP spid="1539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152400" y="122238"/>
            <a:ext cx="71199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Clr>
                <a:schemeClr val="accent2"/>
              </a:buClr>
              <a:buFontTx/>
              <a:buNone/>
            </a:pPr>
            <a:r>
              <a:rPr lang="zh-CN" altLang="en-US">
                <a:solidFill>
                  <a:schemeClr val="accent2"/>
                </a:solidFill>
              </a:rPr>
              <a:t>四、束缚电荷与电极化强度之间的关系</a:t>
            </a:r>
            <a:endParaRPr lang="zh-CN" altLang="en-US" b="0">
              <a:solidFill>
                <a:schemeClr val="accent2"/>
              </a:solidFill>
            </a:endParaRPr>
          </a:p>
        </p:txBody>
      </p:sp>
      <p:grpSp>
        <p:nvGrpSpPr>
          <p:cNvPr id="2" name="Group 115"/>
          <p:cNvGrpSpPr/>
          <p:nvPr/>
        </p:nvGrpSpPr>
        <p:grpSpPr bwMode="auto">
          <a:xfrm>
            <a:off x="277813" y="1338263"/>
            <a:ext cx="4151312" cy="1365250"/>
            <a:chOff x="-110" y="487"/>
            <a:chExt cx="2615" cy="860"/>
          </a:xfrm>
        </p:grpSpPr>
        <p:sp>
          <p:nvSpPr>
            <p:cNvPr id="9279" name="Text Box 69"/>
            <p:cNvSpPr txBox="1">
              <a:spLocks noChangeArrowheads="1"/>
            </p:cNvSpPr>
            <p:nvPr/>
          </p:nvSpPr>
          <p:spPr bwMode="auto">
            <a:xfrm>
              <a:off x="-110" y="487"/>
              <a:ext cx="261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电介质内部任取一面元，</a:t>
              </a:r>
              <a:endParaRPr lang="en-US" altLang="zh-CN" sz="2800">
                <a:solidFill>
                  <a:schemeClr val="accent2"/>
                </a:solidFill>
              </a:endParaRPr>
            </a:p>
            <a:p>
              <a:pPr algn="ctr" eaLnBrk="1" hangingPunct="1">
                <a:spcBef>
                  <a:spcPct val="0"/>
                </a:spcBef>
                <a:buFontTx/>
                <a:buNone/>
              </a:pPr>
              <a:r>
                <a:rPr lang="zh-CN" altLang="en-US" sz="2800">
                  <a:solidFill>
                    <a:schemeClr val="accent2"/>
                  </a:solidFill>
                </a:rPr>
                <a:t>由于电极化而越过</a:t>
              </a:r>
              <a:endParaRPr lang="zh-CN" altLang="en-US" sz="2400" b="0">
                <a:solidFill>
                  <a:schemeClr val="accent2"/>
                </a:solidFill>
              </a:endParaRPr>
            </a:p>
          </p:txBody>
        </p:sp>
        <p:sp>
          <p:nvSpPr>
            <p:cNvPr id="9280" name="Text Box 70"/>
            <p:cNvSpPr txBox="1">
              <a:spLocks noChangeArrowheads="1"/>
            </p:cNvSpPr>
            <p:nvPr/>
          </p:nvSpPr>
          <p:spPr bwMode="auto">
            <a:xfrm>
              <a:off x="645" y="1020"/>
              <a:ext cx="16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zh-CN" altLang="en-US" sz="2800">
                  <a:solidFill>
                    <a:schemeClr val="accent2"/>
                  </a:solidFill>
                </a:rPr>
                <a:t>面的</a:t>
              </a:r>
              <a:r>
                <a:rPr lang="zh-CN" altLang="en-US" sz="2800">
                  <a:solidFill>
                    <a:srgbClr val="FF0000"/>
                  </a:solidFill>
                </a:rPr>
                <a:t>总电荷</a:t>
              </a:r>
              <a:r>
                <a:rPr lang="zh-CN" altLang="en-US" sz="2800">
                  <a:solidFill>
                    <a:schemeClr val="accent2"/>
                  </a:solidFill>
                </a:rPr>
                <a:t>为：</a:t>
              </a:r>
              <a:endParaRPr lang="zh-CN" altLang="en-US" sz="2400" b="0">
                <a:solidFill>
                  <a:schemeClr val="accent2"/>
                </a:solidFill>
              </a:endParaRPr>
            </a:p>
          </p:txBody>
        </p:sp>
        <p:graphicFrame>
          <p:nvGraphicFramePr>
            <p:cNvPr id="9281" name="Object 71"/>
            <p:cNvGraphicFramePr>
              <a:graphicFrameLocks noChangeAspect="1"/>
            </p:cNvGraphicFramePr>
            <p:nvPr/>
          </p:nvGraphicFramePr>
          <p:xfrm>
            <a:off x="282" y="1027"/>
            <a:ext cx="304" cy="255"/>
          </p:xfrm>
          <a:graphic>
            <a:graphicData uri="http://schemas.openxmlformats.org/presentationml/2006/ole">
              <mc:AlternateContent xmlns:mc="http://schemas.openxmlformats.org/markup-compatibility/2006">
                <mc:Choice xmlns:v="urn:schemas-microsoft-com:vml" Requires="v">
                  <p:oleObj spid="_x0000_s72712" name="公式" r:id="rId1" imgW="495300" imgH="393700" progId="Equation.3">
                    <p:embed/>
                  </p:oleObj>
                </mc:Choice>
                <mc:Fallback>
                  <p:oleObj name="公式" r:id="rId1" imgW="495300" imgH="393700" progId="Equation.3">
                    <p:embed/>
                    <p:pic>
                      <p:nvPicPr>
                        <p:cNvPr id="0" name="Object 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 y="1027"/>
                          <a:ext cx="30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456" name="Object 72"/>
          <p:cNvGraphicFramePr>
            <a:graphicFrameLocks noChangeAspect="1"/>
          </p:cNvGraphicFramePr>
          <p:nvPr/>
        </p:nvGraphicFramePr>
        <p:xfrm>
          <a:off x="571500" y="2665413"/>
          <a:ext cx="4000500" cy="482600"/>
        </p:xfrm>
        <a:graphic>
          <a:graphicData uri="http://schemas.openxmlformats.org/presentationml/2006/ole">
            <mc:AlternateContent xmlns:mc="http://schemas.openxmlformats.org/markup-compatibility/2006">
              <mc:Choice xmlns:v="urn:schemas-microsoft-com:vml" Requires="v">
                <p:oleObj spid="_x0000_s72713" name="公式" r:id="rId3" imgW="5181600" imgH="495300" progId="Equation.3">
                  <p:embed/>
                </p:oleObj>
              </mc:Choice>
              <mc:Fallback>
                <p:oleObj name="公式" r:id="rId3" imgW="5181600" imgH="495300" progId="Equation.3">
                  <p:embed/>
                  <p:pic>
                    <p:nvPicPr>
                      <p:cNvPr id="0" name="Object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665413"/>
                        <a:ext cx="4000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57" name="Text Box 73"/>
          <p:cNvSpPr txBox="1">
            <a:spLocks noChangeArrowheads="1"/>
          </p:cNvSpPr>
          <p:nvPr/>
        </p:nvSpPr>
        <p:spPr bwMode="auto">
          <a:xfrm>
            <a:off x="409575" y="3148013"/>
            <a:ext cx="5381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800" i="1">
                <a:solidFill>
                  <a:schemeClr val="accent2"/>
                </a:solidFill>
              </a:rPr>
              <a:t>n</a:t>
            </a:r>
            <a:r>
              <a:rPr lang="zh-CN" altLang="en-US" sz="2800">
                <a:solidFill>
                  <a:schemeClr val="accent2"/>
                </a:solidFill>
              </a:rPr>
              <a:t>：电介质单位体积内的分子数。</a:t>
            </a:r>
            <a:endParaRPr lang="zh-CN" altLang="en-US" sz="2400" b="0">
              <a:solidFill>
                <a:schemeClr val="accent2"/>
              </a:solidFill>
            </a:endParaRPr>
          </a:p>
        </p:txBody>
      </p:sp>
      <p:sp>
        <p:nvSpPr>
          <p:cNvPr id="16458" name="Rectangle 74"/>
          <p:cNvSpPr>
            <a:spLocks noChangeArrowheads="1"/>
          </p:cNvSpPr>
          <p:nvPr/>
        </p:nvSpPr>
        <p:spPr bwMode="auto">
          <a:xfrm>
            <a:off x="0" y="6858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pSp>
        <p:nvGrpSpPr>
          <p:cNvPr id="3" name="Group 113"/>
          <p:cNvGrpSpPr/>
          <p:nvPr/>
        </p:nvGrpSpPr>
        <p:grpSpPr bwMode="auto">
          <a:xfrm>
            <a:off x="4419600" y="914400"/>
            <a:ext cx="4729163" cy="2103438"/>
            <a:chOff x="2397" y="787"/>
            <a:chExt cx="2979" cy="1325"/>
          </a:xfrm>
        </p:grpSpPr>
        <p:graphicFrame>
          <p:nvGraphicFramePr>
            <p:cNvPr id="9233" name="Object 14"/>
            <p:cNvGraphicFramePr>
              <a:graphicFrameLocks noChangeAspect="1"/>
            </p:cNvGraphicFramePr>
            <p:nvPr/>
          </p:nvGraphicFramePr>
          <p:xfrm>
            <a:off x="5150" y="1248"/>
            <a:ext cx="226" cy="246"/>
          </p:xfrm>
          <a:graphic>
            <a:graphicData uri="http://schemas.openxmlformats.org/presentationml/2006/ole">
              <mc:AlternateContent xmlns:mc="http://schemas.openxmlformats.org/markup-compatibility/2006">
                <mc:Choice xmlns:v="urn:schemas-microsoft-com:vml" Requires="v">
                  <p:oleObj spid="_x0000_s72714" name="Equation" r:id="rId5" imgW="266700" imgH="355600" progId="Equation.3">
                    <p:embed/>
                  </p:oleObj>
                </mc:Choice>
                <mc:Fallback>
                  <p:oleObj name="Equation" r:id="rId5" imgW="266700" imgH="3556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0" y="1248"/>
                          <a:ext cx="226"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4" name="Object 15"/>
            <p:cNvGraphicFramePr>
              <a:graphicFrameLocks noChangeAspect="1"/>
            </p:cNvGraphicFramePr>
            <p:nvPr/>
          </p:nvGraphicFramePr>
          <p:xfrm>
            <a:off x="2728" y="1344"/>
            <a:ext cx="323" cy="244"/>
          </p:xfrm>
          <a:graphic>
            <a:graphicData uri="http://schemas.openxmlformats.org/presentationml/2006/ole">
              <mc:AlternateContent xmlns:mc="http://schemas.openxmlformats.org/markup-compatibility/2006">
                <mc:Choice xmlns:v="urn:schemas-microsoft-com:vml" Requires="v">
                  <p:oleObj spid="_x0000_s72715" name="公式" r:id="rId7" imgW="495300" imgH="292100" progId="Equation.3">
                    <p:embed/>
                  </p:oleObj>
                </mc:Choice>
                <mc:Fallback>
                  <p:oleObj name="公式" r:id="rId7" imgW="495300" imgH="2921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8" y="1344"/>
                          <a:ext cx="323"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5" name="Object 18"/>
            <p:cNvGraphicFramePr>
              <a:graphicFrameLocks noChangeAspect="1"/>
            </p:cNvGraphicFramePr>
            <p:nvPr/>
          </p:nvGraphicFramePr>
          <p:xfrm>
            <a:off x="3744" y="1828"/>
            <a:ext cx="186" cy="284"/>
          </p:xfrm>
          <a:graphic>
            <a:graphicData uri="http://schemas.openxmlformats.org/presentationml/2006/ole">
              <mc:AlternateContent xmlns:mc="http://schemas.openxmlformats.org/markup-compatibility/2006">
                <mc:Choice xmlns:v="urn:schemas-microsoft-com:vml" Requires="v">
                  <p:oleObj spid="_x0000_s72716" name="Equation" r:id="rId9" imgW="63500" imgH="292100" progId="Equation.3">
                    <p:embed/>
                  </p:oleObj>
                </mc:Choice>
                <mc:Fallback>
                  <p:oleObj name="Equation" r:id="rId9" imgW="63500" imgH="29210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4" y="1828"/>
                          <a:ext cx="186"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36" name="Oval 25"/>
            <p:cNvSpPr>
              <a:spLocks noChangeArrowheads="1"/>
            </p:cNvSpPr>
            <p:nvPr/>
          </p:nvSpPr>
          <p:spPr bwMode="auto">
            <a:xfrm rot="-2806132">
              <a:off x="4024" y="805"/>
              <a:ext cx="595" cy="1059"/>
            </a:xfrm>
            <a:prstGeom prst="ellipse">
              <a:avLst/>
            </a:prstGeom>
            <a:solidFill>
              <a:schemeClr val="accent1"/>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9237" name="Line 26"/>
            <p:cNvSpPr>
              <a:spLocks noChangeShapeType="1"/>
            </p:cNvSpPr>
            <p:nvPr/>
          </p:nvSpPr>
          <p:spPr bwMode="auto">
            <a:xfrm flipH="1">
              <a:off x="3168" y="1768"/>
              <a:ext cx="1440"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8" name="Line 27"/>
            <p:cNvSpPr>
              <a:spLocks noChangeShapeType="1"/>
            </p:cNvSpPr>
            <p:nvPr/>
          </p:nvSpPr>
          <p:spPr bwMode="auto">
            <a:xfrm flipH="1">
              <a:off x="2640" y="912"/>
              <a:ext cx="148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9" name="Line 29"/>
            <p:cNvSpPr>
              <a:spLocks noChangeShapeType="1"/>
            </p:cNvSpPr>
            <p:nvPr/>
          </p:nvSpPr>
          <p:spPr bwMode="auto">
            <a:xfrm>
              <a:off x="4348" y="1344"/>
              <a:ext cx="802" cy="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0" name="Line 30"/>
            <p:cNvSpPr>
              <a:spLocks noChangeShapeType="1"/>
            </p:cNvSpPr>
            <p:nvPr/>
          </p:nvSpPr>
          <p:spPr bwMode="auto">
            <a:xfrm>
              <a:off x="4348" y="1344"/>
              <a:ext cx="514"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1" name="Line 31"/>
            <p:cNvSpPr>
              <a:spLocks noChangeShapeType="1"/>
            </p:cNvSpPr>
            <p:nvPr/>
          </p:nvSpPr>
          <p:spPr bwMode="auto">
            <a:xfrm flipV="1">
              <a:off x="4348" y="1008"/>
              <a:ext cx="562" cy="33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42" name="Object 64"/>
            <p:cNvGraphicFramePr>
              <a:graphicFrameLocks noChangeAspect="1"/>
            </p:cNvGraphicFramePr>
            <p:nvPr/>
          </p:nvGraphicFramePr>
          <p:xfrm>
            <a:off x="4670" y="1344"/>
            <a:ext cx="215" cy="240"/>
          </p:xfrm>
          <a:graphic>
            <a:graphicData uri="http://schemas.openxmlformats.org/presentationml/2006/ole">
              <mc:AlternateContent xmlns:mc="http://schemas.openxmlformats.org/markup-compatibility/2006">
                <mc:Choice xmlns:v="urn:schemas-microsoft-com:vml" Requires="v">
                  <p:oleObj spid="_x0000_s72717" name="Equation" r:id="rId11" imgW="304800" imgH="355600" progId="Equation.3">
                    <p:embed/>
                  </p:oleObj>
                </mc:Choice>
                <mc:Fallback>
                  <p:oleObj name="Equation" r:id="rId11" imgW="304800" imgH="355600" progId="Equation.3">
                    <p:embed/>
                    <p:pic>
                      <p:nvPicPr>
                        <p:cNvPr id="0" name="Object 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0" y="1344"/>
                          <a:ext cx="21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3" name="Object 65"/>
            <p:cNvGraphicFramePr>
              <a:graphicFrameLocks noChangeAspect="1"/>
            </p:cNvGraphicFramePr>
            <p:nvPr/>
          </p:nvGraphicFramePr>
          <p:xfrm>
            <a:off x="4896" y="865"/>
            <a:ext cx="207" cy="287"/>
          </p:xfrm>
          <a:graphic>
            <a:graphicData uri="http://schemas.openxmlformats.org/presentationml/2006/ole">
              <mc:AlternateContent xmlns:mc="http://schemas.openxmlformats.org/markup-compatibility/2006">
                <mc:Choice xmlns:v="urn:schemas-microsoft-com:vml" Requires="v">
                  <p:oleObj spid="_x0000_s72718" name="公式" r:id="rId13" imgW="292100" imgH="457200" progId="Equation.3">
                    <p:embed/>
                  </p:oleObj>
                </mc:Choice>
                <mc:Fallback>
                  <p:oleObj name="公式" r:id="rId13" imgW="292100" imgH="457200" progId="Equation.3">
                    <p:embed/>
                    <p:pic>
                      <p:nvPicPr>
                        <p:cNvPr id="0" name="Object 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96" y="865"/>
                          <a:ext cx="207"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4" name="Object 68"/>
            <p:cNvGraphicFramePr>
              <a:graphicFrameLocks noChangeAspect="1"/>
            </p:cNvGraphicFramePr>
            <p:nvPr/>
          </p:nvGraphicFramePr>
          <p:xfrm>
            <a:off x="3350" y="1488"/>
            <a:ext cx="350" cy="213"/>
          </p:xfrm>
          <a:graphic>
            <a:graphicData uri="http://schemas.openxmlformats.org/presentationml/2006/ole">
              <mc:AlternateContent xmlns:mc="http://schemas.openxmlformats.org/markup-compatibility/2006">
                <mc:Choice xmlns:v="urn:schemas-microsoft-com:vml" Requires="v">
                  <p:oleObj spid="_x0000_s72719" name="公式" r:id="rId15" imgW="571500" imgH="292100" progId="Equation.3">
                    <p:embed/>
                  </p:oleObj>
                </mc:Choice>
                <mc:Fallback>
                  <p:oleObj name="公式" r:id="rId15" imgW="571500" imgH="292100" progId="Equation.3">
                    <p:embed/>
                    <p:pic>
                      <p:nvPicPr>
                        <p:cNvPr id="0" name="Object 6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50" y="1488"/>
                          <a:ext cx="35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5" name="Oval 75"/>
            <p:cNvSpPr>
              <a:spLocks noChangeArrowheads="1"/>
            </p:cNvSpPr>
            <p:nvPr/>
          </p:nvSpPr>
          <p:spPr bwMode="auto">
            <a:xfrm rot="-2806132">
              <a:off x="2629" y="805"/>
              <a:ext cx="595" cy="1059"/>
            </a:xfrm>
            <a:prstGeom prst="ellipse">
              <a:avLst/>
            </a:prstGeom>
            <a:noFill/>
            <a:ln w="28575">
              <a:solidFill>
                <a:schemeClr val="accent2"/>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9246" name="Object 17"/>
            <p:cNvGraphicFramePr>
              <a:graphicFrameLocks noChangeAspect="1"/>
            </p:cNvGraphicFramePr>
            <p:nvPr/>
          </p:nvGraphicFramePr>
          <p:xfrm>
            <a:off x="4686" y="1152"/>
            <a:ext cx="162" cy="192"/>
          </p:xfrm>
          <a:graphic>
            <a:graphicData uri="http://schemas.openxmlformats.org/presentationml/2006/ole">
              <mc:AlternateContent xmlns:mc="http://schemas.openxmlformats.org/markup-compatibility/2006">
                <mc:Choice xmlns:v="urn:schemas-microsoft-com:vml" Requires="v">
                  <p:oleObj spid="_x0000_s72720" name="Equation" r:id="rId17" imgW="190500" imgH="292100" progId="Equation.3">
                    <p:embed/>
                  </p:oleObj>
                </mc:Choice>
                <mc:Fallback>
                  <p:oleObj name="Equation" r:id="rId17" imgW="190500" imgH="29210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86" y="1152"/>
                          <a:ext cx="16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47" name="Group 88"/>
            <p:cNvGrpSpPr/>
            <p:nvPr/>
          </p:nvGrpSpPr>
          <p:grpSpPr bwMode="auto">
            <a:xfrm>
              <a:off x="2736" y="1027"/>
              <a:ext cx="1553" cy="365"/>
              <a:chOff x="2736" y="1027"/>
              <a:chExt cx="1553" cy="365"/>
            </a:xfrm>
          </p:grpSpPr>
          <p:grpSp>
            <p:nvGrpSpPr>
              <p:cNvPr id="9272" name="Group 81"/>
              <p:cNvGrpSpPr/>
              <p:nvPr/>
            </p:nvGrpSpPr>
            <p:grpSpPr bwMode="auto">
              <a:xfrm>
                <a:off x="2736" y="1027"/>
                <a:ext cx="201" cy="365"/>
                <a:chOff x="1737" y="633"/>
                <a:chExt cx="201" cy="365"/>
              </a:xfrm>
            </p:grpSpPr>
            <p:sp>
              <p:nvSpPr>
                <p:cNvPr id="9277" name="Oval 82"/>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9278" name="Text Box 83"/>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9273" name="Group 84"/>
              <p:cNvGrpSpPr/>
              <p:nvPr/>
            </p:nvGrpSpPr>
            <p:grpSpPr bwMode="auto">
              <a:xfrm>
                <a:off x="4064" y="1075"/>
                <a:ext cx="225" cy="288"/>
                <a:chOff x="4487" y="681"/>
                <a:chExt cx="225" cy="288"/>
              </a:xfrm>
            </p:grpSpPr>
            <p:sp>
              <p:nvSpPr>
                <p:cNvPr id="9275" name="Oval 85"/>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9276" name="Text Box 86"/>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9274" name="Line 87"/>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48" name="Group 89"/>
            <p:cNvGrpSpPr/>
            <p:nvPr/>
          </p:nvGrpSpPr>
          <p:grpSpPr bwMode="auto">
            <a:xfrm>
              <a:off x="3055" y="1267"/>
              <a:ext cx="1553" cy="365"/>
              <a:chOff x="2736" y="1027"/>
              <a:chExt cx="1553" cy="365"/>
            </a:xfrm>
          </p:grpSpPr>
          <p:grpSp>
            <p:nvGrpSpPr>
              <p:cNvPr id="9265" name="Group 90"/>
              <p:cNvGrpSpPr/>
              <p:nvPr/>
            </p:nvGrpSpPr>
            <p:grpSpPr bwMode="auto">
              <a:xfrm>
                <a:off x="2736" y="1027"/>
                <a:ext cx="201" cy="365"/>
                <a:chOff x="1737" y="633"/>
                <a:chExt cx="201" cy="365"/>
              </a:xfrm>
            </p:grpSpPr>
            <p:sp>
              <p:nvSpPr>
                <p:cNvPr id="9270" name="Oval 91"/>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9271" name="Text Box 92"/>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9266" name="Group 93"/>
              <p:cNvGrpSpPr/>
              <p:nvPr/>
            </p:nvGrpSpPr>
            <p:grpSpPr bwMode="auto">
              <a:xfrm>
                <a:off x="4064" y="1075"/>
                <a:ext cx="225" cy="288"/>
                <a:chOff x="4487" y="681"/>
                <a:chExt cx="225" cy="288"/>
              </a:xfrm>
            </p:grpSpPr>
            <p:sp>
              <p:nvSpPr>
                <p:cNvPr id="9268" name="Oval 94"/>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9269" name="Text Box 95"/>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9267" name="Line 96"/>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49" name="Group 97"/>
            <p:cNvGrpSpPr/>
            <p:nvPr/>
          </p:nvGrpSpPr>
          <p:grpSpPr bwMode="auto">
            <a:xfrm>
              <a:off x="3216" y="787"/>
              <a:ext cx="1553" cy="365"/>
              <a:chOff x="2736" y="1027"/>
              <a:chExt cx="1553" cy="365"/>
            </a:xfrm>
          </p:grpSpPr>
          <p:grpSp>
            <p:nvGrpSpPr>
              <p:cNvPr id="9258" name="Group 98"/>
              <p:cNvGrpSpPr/>
              <p:nvPr/>
            </p:nvGrpSpPr>
            <p:grpSpPr bwMode="auto">
              <a:xfrm>
                <a:off x="2736" y="1027"/>
                <a:ext cx="201" cy="365"/>
                <a:chOff x="1737" y="633"/>
                <a:chExt cx="201" cy="365"/>
              </a:xfrm>
            </p:grpSpPr>
            <p:sp>
              <p:nvSpPr>
                <p:cNvPr id="9263" name="Oval 99"/>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9264" name="Text Box 100"/>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9259" name="Group 101"/>
              <p:cNvGrpSpPr/>
              <p:nvPr/>
            </p:nvGrpSpPr>
            <p:grpSpPr bwMode="auto">
              <a:xfrm>
                <a:off x="4064" y="1075"/>
                <a:ext cx="225" cy="288"/>
                <a:chOff x="4487" y="681"/>
                <a:chExt cx="225" cy="288"/>
              </a:xfrm>
            </p:grpSpPr>
            <p:sp>
              <p:nvSpPr>
                <p:cNvPr id="9261" name="Oval 102"/>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9262" name="Text Box 103"/>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9260" name="Line 104"/>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50" name="Group 105"/>
            <p:cNvGrpSpPr/>
            <p:nvPr/>
          </p:nvGrpSpPr>
          <p:grpSpPr bwMode="auto">
            <a:xfrm>
              <a:off x="3631" y="1440"/>
              <a:ext cx="1553" cy="365"/>
              <a:chOff x="2736" y="1027"/>
              <a:chExt cx="1553" cy="365"/>
            </a:xfrm>
          </p:grpSpPr>
          <p:grpSp>
            <p:nvGrpSpPr>
              <p:cNvPr id="9251" name="Group 106"/>
              <p:cNvGrpSpPr/>
              <p:nvPr/>
            </p:nvGrpSpPr>
            <p:grpSpPr bwMode="auto">
              <a:xfrm>
                <a:off x="2736" y="1027"/>
                <a:ext cx="201" cy="365"/>
                <a:chOff x="1737" y="633"/>
                <a:chExt cx="201" cy="365"/>
              </a:xfrm>
            </p:grpSpPr>
            <p:sp>
              <p:nvSpPr>
                <p:cNvPr id="9256" name="Oval 107"/>
                <p:cNvSpPr>
                  <a:spLocks noChangeArrowheads="1"/>
                </p:cNvSpPr>
                <p:nvPr/>
              </p:nvSpPr>
              <p:spPr bwMode="auto">
                <a:xfrm>
                  <a:off x="1780" y="780"/>
                  <a:ext cx="110" cy="116"/>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9257" name="Text Box 108"/>
                <p:cNvSpPr txBox="1">
                  <a:spLocks noChangeArrowheads="1"/>
                </p:cNvSpPr>
                <p:nvPr/>
              </p:nvSpPr>
              <p:spPr bwMode="auto">
                <a:xfrm>
                  <a:off x="1737" y="633"/>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a:solidFill>
                        <a:srgbClr val="CC3300"/>
                      </a:solidFill>
                    </a:rPr>
                    <a:t>-</a:t>
                  </a:r>
                  <a:endParaRPr lang="en-US" altLang="zh-CN" sz="2400" b="0">
                    <a:solidFill>
                      <a:srgbClr val="CC3300"/>
                    </a:solidFill>
                  </a:endParaRPr>
                </a:p>
              </p:txBody>
            </p:sp>
          </p:grpSp>
          <p:grpSp>
            <p:nvGrpSpPr>
              <p:cNvPr id="9252" name="Group 109"/>
              <p:cNvGrpSpPr/>
              <p:nvPr/>
            </p:nvGrpSpPr>
            <p:grpSpPr bwMode="auto">
              <a:xfrm>
                <a:off x="4064" y="1075"/>
                <a:ext cx="225" cy="288"/>
                <a:chOff x="4487" y="681"/>
                <a:chExt cx="225" cy="288"/>
              </a:xfrm>
            </p:grpSpPr>
            <p:sp>
              <p:nvSpPr>
                <p:cNvPr id="9254" name="Oval 110"/>
                <p:cNvSpPr>
                  <a:spLocks noChangeArrowheads="1"/>
                </p:cNvSpPr>
                <p:nvPr/>
              </p:nvSpPr>
              <p:spPr bwMode="auto">
                <a:xfrm>
                  <a:off x="4532" y="765"/>
                  <a:ext cx="114" cy="120"/>
                </a:xfrm>
                <a:prstGeom prst="ellipse">
                  <a:avLst/>
                </a:prstGeom>
                <a:solidFill>
                  <a:srgbClr val="FFFFFF"/>
                </a:solidFill>
                <a:ln w="2857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9255" name="Text Box 111"/>
                <p:cNvSpPr txBox="1">
                  <a:spLocks noChangeArrowheads="1"/>
                </p:cNvSpPr>
                <p:nvPr/>
              </p:nvSpPr>
              <p:spPr bwMode="auto">
                <a:xfrm>
                  <a:off x="4487" y="68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algn="ctr" eaLnBrk="1" hangingPunct="1">
                    <a:spcBef>
                      <a:spcPct val="0"/>
                    </a:spcBef>
                    <a:buFontTx/>
                    <a:buNone/>
                  </a:pPr>
                  <a:r>
                    <a:rPr lang="en-US" altLang="zh-CN" sz="2400">
                      <a:solidFill>
                        <a:srgbClr val="CC3300"/>
                      </a:solidFill>
                    </a:rPr>
                    <a:t>+</a:t>
                  </a:r>
                  <a:endParaRPr lang="en-US" altLang="zh-CN" sz="2400" b="0">
                    <a:solidFill>
                      <a:srgbClr val="CC3300"/>
                    </a:solidFill>
                  </a:endParaRPr>
                </a:p>
              </p:txBody>
            </p:sp>
          </p:grpSp>
          <p:sp>
            <p:nvSpPr>
              <p:cNvPr id="9253" name="Line 112"/>
              <p:cNvSpPr>
                <a:spLocks noChangeShapeType="1"/>
              </p:cNvSpPr>
              <p:nvPr/>
            </p:nvSpPr>
            <p:spPr bwMode="auto">
              <a:xfrm>
                <a:off x="2880" y="1226"/>
                <a:ext cx="1222"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500" name="Object 116"/>
          <p:cNvGraphicFramePr>
            <a:graphicFrameLocks noChangeAspect="1"/>
          </p:cNvGraphicFramePr>
          <p:nvPr/>
        </p:nvGraphicFramePr>
        <p:xfrm>
          <a:off x="3175000" y="3725863"/>
          <a:ext cx="1117600" cy="406400"/>
        </p:xfrm>
        <a:graphic>
          <a:graphicData uri="http://schemas.openxmlformats.org/presentationml/2006/ole">
            <mc:AlternateContent xmlns:mc="http://schemas.openxmlformats.org/markup-compatibility/2006">
              <mc:Choice xmlns:v="urn:schemas-microsoft-com:vml" Requires="v">
                <p:oleObj spid="_x0000_s72721" name="Equation" r:id="rId19" imgW="1333500" imgH="393700" progId="Equation.3">
                  <p:embed/>
                </p:oleObj>
              </mc:Choice>
              <mc:Fallback>
                <p:oleObj name="Equation" r:id="rId19" imgW="1333500" imgH="393700" progId="Equation.3">
                  <p:embed/>
                  <p:pic>
                    <p:nvPicPr>
                      <p:cNvPr id="0" name="Object 1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75000" y="3725863"/>
                        <a:ext cx="1117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01" name="Object 117"/>
          <p:cNvGraphicFramePr>
            <a:graphicFrameLocks noChangeAspect="1"/>
          </p:cNvGraphicFramePr>
          <p:nvPr/>
        </p:nvGraphicFramePr>
        <p:xfrm>
          <a:off x="914400" y="3656013"/>
          <a:ext cx="990600" cy="406400"/>
        </p:xfrm>
        <a:graphic>
          <a:graphicData uri="http://schemas.openxmlformats.org/presentationml/2006/ole">
            <mc:AlternateContent xmlns:mc="http://schemas.openxmlformats.org/markup-compatibility/2006">
              <mc:Choice xmlns:v="urn:schemas-microsoft-com:vml" Requires="v">
                <p:oleObj spid="_x0000_s72722" name="Equation" r:id="rId21" imgW="1168400" imgH="393700" progId="Equation.3">
                  <p:embed/>
                </p:oleObj>
              </mc:Choice>
              <mc:Fallback>
                <p:oleObj name="Equation" r:id="rId21" imgW="1168400" imgH="393700" progId="Equation.3">
                  <p:embed/>
                  <p:pic>
                    <p:nvPicPr>
                      <p:cNvPr id="0" name="Object 1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4400" y="3656013"/>
                        <a:ext cx="990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02" name="Object 118"/>
          <p:cNvGraphicFramePr>
            <a:graphicFrameLocks noChangeAspect="1"/>
          </p:cNvGraphicFramePr>
          <p:nvPr/>
        </p:nvGraphicFramePr>
        <p:xfrm>
          <a:off x="5314950" y="3605213"/>
          <a:ext cx="2400300" cy="482600"/>
        </p:xfrm>
        <a:graphic>
          <a:graphicData uri="http://schemas.openxmlformats.org/presentationml/2006/ole">
            <mc:AlternateContent xmlns:mc="http://schemas.openxmlformats.org/markup-compatibility/2006">
              <mc:Choice xmlns:v="urn:schemas-microsoft-com:vml" Requires="v">
                <p:oleObj spid="_x0000_s72723" name="公式" r:id="rId23" imgW="3048000" imgH="495300" progId="Equation.3">
                  <p:embed/>
                </p:oleObj>
              </mc:Choice>
              <mc:Fallback>
                <p:oleObj name="公式" r:id="rId23" imgW="3048000" imgH="495300" progId="Equation.3">
                  <p:embed/>
                  <p:pic>
                    <p:nvPicPr>
                      <p:cNvPr id="0" name="Object 1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14950" y="3605213"/>
                        <a:ext cx="2400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503" name="Text Box 119"/>
          <p:cNvSpPr txBox="1">
            <a:spLocks noChangeArrowheads="1"/>
          </p:cNvSpPr>
          <p:nvPr/>
        </p:nvSpPr>
        <p:spPr bwMode="auto">
          <a:xfrm>
            <a:off x="304800" y="4214813"/>
            <a:ext cx="6981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d</a:t>
            </a:r>
            <a:r>
              <a:rPr lang="en-US" altLang="zh-CN" sz="2800" i="1">
                <a:solidFill>
                  <a:schemeClr val="accent2"/>
                </a:solidFill>
              </a:rPr>
              <a:t>S</a:t>
            </a:r>
            <a:r>
              <a:rPr lang="zh-CN" altLang="en-US" sz="2800">
                <a:solidFill>
                  <a:schemeClr val="accent2"/>
                </a:solidFill>
              </a:rPr>
              <a:t>面上因电极化而越过单位面积的电荷为：</a:t>
            </a:r>
            <a:endParaRPr lang="zh-CN" altLang="en-US" sz="2400" b="0">
              <a:solidFill>
                <a:schemeClr val="accent2"/>
              </a:solidFill>
            </a:endParaRPr>
          </a:p>
        </p:txBody>
      </p:sp>
      <p:graphicFrame>
        <p:nvGraphicFramePr>
          <p:cNvPr id="16504" name="Object 120"/>
          <p:cNvGraphicFramePr>
            <a:graphicFrameLocks noChangeAspect="1"/>
          </p:cNvGraphicFramePr>
          <p:nvPr/>
        </p:nvGraphicFramePr>
        <p:xfrm>
          <a:off x="2762250" y="4672013"/>
          <a:ext cx="3187700" cy="927100"/>
        </p:xfrm>
        <a:graphic>
          <a:graphicData uri="http://schemas.openxmlformats.org/presentationml/2006/ole">
            <mc:AlternateContent xmlns:mc="http://schemas.openxmlformats.org/markup-compatibility/2006">
              <mc:Choice xmlns:v="urn:schemas-microsoft-com:vml" Requires="v">
                <p:oleObj spid="_x0000_s72724" name="公式" r:id="rId25" imgW="4102100" imgH="1079500" progId="Equation.3">
                  <p:embed/>
                </p:oleObj>
              </mc:Choice>
              <mc:Fallback>
                <p:oleObj name="公式" r:id="rId25" imgW="4102100" imgH="1079500" progId="Equation.3">
                  <p:embed/>
                  <p:pic>
                    <p:nvPicPr>
                      <p:cNvPr id="0" name="Object 12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62250" y="4672013"/>
                        <a:ext cx="31877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505" name="Text Box 121"/>
          <p:cNvSpPr txBox="1">
            <a:spLocks noChangeArrowheads="1"/>
          </p:cNvSpPr>
          <p:nvPr/>
        </p:nvSpPr>
        <p:spPr bwMode="auto">
          <a:xfrm>
            <a:off x="117475" y="5586413"/>
            <a:ext cx="924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如果</a:t>
            </a:r>
            <a:r>
              <a:rPr lang="en-US" altLang="zh-CN" sz="2800" i="1">
                <a:solidFill>
                  <a:schemeClr val="accent2"/>
                </a:solidFill>
              </a:rPr>
              <a:t>dS</a:t>
            </a:r>
            <a:r>
              <a:rPr lang="zh-CN" altLang="en-US" sz="2800">
                <a:solidFill>
                  <a:schemeClr val="accent2"/>
                </a:solidFill>
              </a:rPr>
              <a:t>面是电介质的表面，则表面的</a:t>
            </a:r>
            <a:r>
              <a:rPr lang="zh-CN" altLang="en-US" sz="2800">
                <a:solidFill>
                  <a:srgbClr val="CC3300"/>
                </a:solidFill>
              </a:rPr>
              <a:t>面束缚电荷密度</a:t>
            </a:r>
            <a:r>
              <a:rPr lang="zh-CN" altLang="en-US" sz="2800">
                <a:solidFill>
                  <a:schemeClr val="accent2"/>
                </a:solidFill>
              </a:rPr>
              <a:t>为：</a:t>
            </a:r>
            <a:endParaRPr lang="zh-CN" altLang="en-US" sz="2400" b="0">
              <a:solidFill>
                <a:schemeClr val="accent2"/>
              </a:solidFill>
            </a:endParaRPr>
          </a:p>
        </p:txBody>
      </p:sp>
      <p:graphicFrame>
        <p:nvGraphicFramePr>
          <p:cNvPr id="16506" name="Object 122"/>
          <p:cNvGraphicFramePr>
            <a:graphicFrameLocks noChangeAspect="1"/>
          </p:cNvGraphicFramePr>
          <p:nvPr/>
        </p:nvGraphicFramePr>
        <p:xfrm>
          <a:off x="2990850" y="6253163"/>
          <a:ext cx="3022600" cy="495300"/>
        </p:xfrm>
        <a:graphic>
          <a:graphicData uri="http://schemas.openxmlformats.org/presentationml/2006/ole">
            <mc:AlternateContent xmlns:mc="http://schemas.openxmlformats.org/markup-compatibility/2006">
              <mc:Choice xmlns:v="urn:schemas-microsoft-com:vml" Requires="v">
                <p:oleObj spid="_x0000_s72725" name="公式" r:id="rId27" imgW="3873500" imgH="508000" progId="Equation.3">
                  <p:embed/>
                </p:oleObj>
              </mc:Choice>
              <mc:Fallback>
                <p:oleObj name="公式" r:id="rId27" imgW="3873500" imgH="508000" progId="Equation.3">
                  <p:embed/>
                  <p:pic>
                    <p:nvPicPr>
                      <p:cNvPr id="0" name="Object 12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90850" y="6253163"/>
                        <a:ext cx="30226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6507" name="Text Box 123"/>
          <p:cNvSpPr txBox="1">
            <a:spLocks noChangeArrowheads="1"/>
          </p:cNvSpPr>
          <p:nvPr/>
        </p:nvSpPr>
        <p:spPr bwMode="auto">
          <a:xfrm>
            <a:off x="-84138" y="825500"/>
            <a:ext cx="487362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zh-CN" altLang="en-US" sz="2800">
                <a:solidFill>
                  <a:schemeClr val="accent2"/>
                </a:solidFill>
              </a:rPr>
              <a:t>以无极分子为例，</a:t>
            </a:r>
            <a:r>
              <a:rPr lang="zh-CN" altLang="en-US" sz="2800">
                <a:solidFill>
                  <a:srgbClr val="CC3300"/>
                </a:solidFill>
              </a:rPr>
              <a:t>面束缚电荷</a:t>
            </a:r>
            <a:endParaRPr lang="zh-CN" altLang="en-US" sz="2800">
              <a:solidFill>
                <a:srgbClr val="CC3300"/>
              </a:solidFill>
            </a:endParaRPr>
          </a:p>
        </p:txBody>
      </p:sp>
      <p:sp>
        <p:nvSpPr>
          <p:cNvPr id="9232" name="文本框 2"/>
          <p:cNvSpPr txBox="1">
            <a:spLocks noChangeArrowheads="1"/>
          </p:cNvSpPr>
          <p:nvPr/>
        </p:nvSpPr>
        <p:spPr bwMode="auto">
          <a:xfrm>
            <a:off x="8532813" y="6365875"/>
            <a:ext cx="604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(8)</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linds(horizontal)">
                                      <p:cBhvr>
                                        <p:cTn id="7" dur="500"/>
                                        <p:tgtEl>
                                          <p:spTgt spid="16386"/>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6458"/>
                                        </p:tgtEl>
                                        <p:attrNameLst>
                                          <p:attrName>style.visibility</p:attrName>
                                        </p:attrNameLst>
                                      </p:cBhvr>
                                      <p:to>
                                        <p:strVal val="visible"/>
                                      </p:to>
                                    </p:set>
                                    <p:animEffect transition="in" filter="strips(upRight)">
                                      <p:cBhvr>
                                        <p:cTn id="11" dur="500"/>
                                        <p:tgtEl>
                                          <p:spTgt spid="16458"/>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507"/>
                                        </p:tgtEl>
                                        <p:attrNameLst>
                                          <p:attrName>style.visibility</p:attrName>
                                        </p:attrNameLst>
                                      </p:cBhvr>
                                      <p:to>
                                        <p:strVal val="visible"/>
                                      </p:to>
                                    </p:set>
                                    <p:animEffect transition="in" filter="wipe(left)">
                                      <p:cBhvr>
                                        <p:cTn id="21" dur="500"/>
                                        <p:tgtEl>
                                          <p:spTgt spid="1650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456"/>
                                        </p:tgtEl>
                                        <p:attrNameLst>
                                          <p:attrName>style.visibility</p:attrName>
                                        </p:attrNameLst>
                                      </p:cBhvr>
                                      <p:to>
                                        <p:strVal val="visible"/>
                                      </p:to>
                                    </p:set>
                                    <p:animEffect transition="in" filter="wipe(left)">
                                      <p:cBhvr>
                                        <p:cTn id="31" dur="500"/>
                                        <p:tgtEl>
                                          <p:spTgt spid="164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6457"/>
                                        </p:tgtEl>
                                        <p:attrNameLst>
                                          <p:attrName>style.visibility</p:attrName>
                                        </p:attrNameLst>
                                      </p:cBhvr>
                                      <p:to>
                                        <p:strVal val="visible"/>
                                      </p:to>
                                    </p:set>
                                    <p:animEffect transition="in" filter="wipe(left)">
                                      <p:cBhvr>
                                        <p:cTn id="36" dur="500"/>
                                        <p:tgtEl>
                                          <p:spTgt spid="1645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6501"/>
                                        </p:tgtEl>
                                        <p:attrNameLst>
                                          <p:attrName>style.visibility</p:attrName>
                                        </p:attrNameLst>
                                      </p:cBhvr>
                                      <p:to>
                                        <p:strVal val="visible"/>
                                      </p:to>
                                    </p:set>
                                    <p:animEffect transition="in" filter="wipe(left)">
                                      <p:cBhvr>
                                        <p:cTn id="41" dur="500"/>
                                        <p:tgtEl>
                                          <p:spTgt spid="1650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6500"/>
                                        </p:tgtEl>
                                        <p:attrNameLst>
                                          <p:attrName>style.visibility</p:attrName>
                                        </p:attrNameLst>
                                      </p:cBhvr>
                                      <p:to>
                                        <p:strVal val="visible"/>
                                      </p:to>
                                    </p:set>
                                    <p:animEffect transition="in" filter="wipe(left)">
                                      <p:cBhvr>
                                        <p:cTn id="46" dur="500"/>
                                        <p:tgtEl>
                                          <p:spTgt spid="1650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6502"/>
                                        </p:tgtEl>
                                        <p:attrNameLst>
                                          <p:attrName>style.visibility</p:attrName>
                                        </p:attrNameLst>
                                      </p:cBhvr>
                                      <p:to>
                                        <p:strVal val="visible"/>
                                      </p:to>
                                    </p:set>
                                    <p:animEffect transition="in" filter="wipe(left)">
                                      <p:cBhvr>
                                        <p:cTn id="51" dur="500"/>
                                        <p:tgtEl>
                                          <p:spTgt spid="1650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503"/>
                                        </p:tgtEl>
                                        <p:attrNameLst>
                                          <p:attrName>style.visibility</p:attrName>
                                        </p:attrNameLst>
                                      </p:cBhvr>
                                      <p:to>
                                        <p:strVal val="visible"/>
                                      </p:to>
                                    </p:set>
                                    <p:animEffect transition="in" filter="wipe(left)">
                                      <p:cBhvr>
                                        <p:cTn id="56" dur="500"/>
                                        <p:tgtEl>
                                          <p:spTgt spid="1650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504"/>
                                        </p:tgtEl>
                                        <p:attrNameLst>
                                          <p:attrName>style.visibility</p:attrName>
                                        </p:attrNameLst>
                                      </p:cBhvr>
                                      <p:to>
                                        <p:strVal val="visible"/>
                                      </p:to>
                                    </p:set>
                                    <p:animEffect transition="in" filter="wipe(left)">
                                      <p:cBhvr>
                                        <p:cTn id="61" dur="500"/>
                                        <p:tgtEl>
                                          <p:spTgt spid="1650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6505"/>
                                        </p:tgtEl>
                                        <p:attrNameLst>
                                          <p:attrName>style.visibility</p:attrName>
                                        </p:attrNameLst>
                                      </p:cBhvr>
                                      <p:to>
                                        <p:strVal val="visible"/>
                                      </p:to>
                                    </p:set>
                                    <p:animEffect transition="in" filter="wipe(left)">
                                      <p:cBhvr>
                                        <p:cTn id="66" dur="500"/>
                                        <p:tgtEl>
                                          <p:spTgt spid="16505"/>
                                        </p:tgtEl>
                                      </p:cBhvr>
                                    </p:animEffect>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nodeType="clickEffect">
                                  <p:stCondLst>
                                    <p:cond delay="0"/>
                                  </p:stCondLst>
                                  <p:childTnLst>
                                    <p:set>
                                      <p:cBhvr>
                                        <p:cTn id="70" dur="1" fill="hold">
                                          <p:stCondLst>
                                            <p:cond delay="0"/>
                                          </p:stCondLst>
                                        </p:cTn>
                                        <p:tgtEl>
                                          <p:spTgt spid="16506"/>
                                        </p:tgtEl>
                                        <p:attrNameLst>
                                          <p:attrName>style.visibility</p:attrName>
                                        </p:attrNameLst>
                                      </p:cBhvr>
                                      <p:to>
                                        <p:strVal val="visible"/>
                                      </p:to>
                                    </p:set>
                                    <p:anim calcmode="lin" valueType="num">
                                      <p:cBhvr>
                                        <p:cTn id="71" dur="500" fill="hold"/>
                                        <p:tgtEl>
                                          <p:spTgt spid="16506"/>
                                        </p:tgtEl>
                                        <p:attrNameLst>
                                          <p:attrName>ppt_w</p:attrName>
                                        </p:attrNameLst>
                                      </p:cBhvr>
                                      <p:tavLst>
                                        <p:tav tm="0">
                                          <p:val>
                                            <p:fltVal val="0"/>
                                          </p:val>
                                        </p:tav>
                                        <p:tav tm="100000">
                                          <p:val>
                                            <p:strVal val="#ppt_w"/>
                                          </p:val>
                                        </p:tav>
                                      </p:tavLst>
                                    </p:anim>
                                    <p:anim calcmode="lin" valueType="num">
                                      <p:cBhvr>
                                        <p:cTn id="72" dur="500" fill="hold"/>
                                        <p:tgtEl>
                                          <p:spTgt spid="1650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457" grpId="0" autoUpdateAnimBg="0"/>
      <p:bldP spid="16458" grpId="0" animBg="1"/>
      <p:bldP spid="16503" grpId="0" autoUpdateAnimBg="0"/>
      <p:bldP spid="16505" grpId="0" autoUpdateAnimBg="0"/>
      <p:bldP spid="1650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4" name="Text Box 1070"/>
          <p:cNvSpPr txBox="1">
            <a:spLocks noChangeArrowheads="1"/>
          </p:cNvSpPr>
          <p:nvPr/>
        </p:nvSpPr>
        <p:spPr bwMode="auto">
          <a:xfrm>
            <a:off x="539750" y="1700213"/>
            <a:ext cx="5715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latin typeface="宋体" pitchFamily="2" charset="-122"/>
              </a:rPr>
              <a:t>电偶极矩穿过</a:t>
            </a:r>
            <a:r>
              <a:rPr lang="en-US" altLang="zh-CN" sz="2800" i="1">
                <a:solidFill>
                  <a:schemeClr val="accent2"/>
                </a:solidFill>
              </a:rPr>
              <a:t>S </a:t>
            </a:r>
            <a:r>
              <a:rPr lang="zh-CN" altLang="en-US" sz="2800">
                <a:solidFill>
                  <a:schemeClr val="accent2"/>
                </a:solidFill>
                <a:latin typeface="宋体" pitchFamily="2" charset="-122"/>
              </a:rPr>
              <a:t>的分子对</a:t>
            </a:r>
            <a:r>
              <a:rPr lang="en-US" altLang="zh-CN" sz="2800" i="1">
                <a:solidFill>
                  <a:schemeClr val="accent2"/>
                </a:solidFill>
              </a:rPr>
              <a:t>S</a:t>
            </a:r>
            <a:r>
              <a:rPr lang="zh-CN" altLang="en-US" sz="2800">
                <a:solidFill>
                  <a:schemeClr val="accent2"/>
                </a:solidFill>
                <a:latin typeface="宋体" pitchFamily="2" charset="-122"/>
              </a:rPr>
              <a:t>内的极化电荷有贡献</a:t>
            </a:r>
            <a:endParaRPr lang="zh-CN" altLang="en-US" sz="2800">
              <a:solidFill>
                <a:schemeClr val="accent2"/>
              </a:solidFill>
              <a:latin typeface="宋体" pitchFamily="2" charset="-122"/>
            </a:endParaRPr>
          </a:p>
        </p:txBody>
      </p:sp>
      <p:sp>
        <p:nvSpPr>
          <p:cNvPr id="17455" name="Text Box 1071"/>
          <p:cNvSpPr txBox="1">
            <a:spLocks noChangeArrowheads="1"/>
          </p:cNvSpPr>
          <p:nvPr/>
        </p:nvSpPr>
        <p:spPr bwMode="auto">
          <a:xfrm>
            <a:off x="468313" y="1052513"/>
            <a:ext cx="586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FontTx/>
              <a:buNone/>
            </a:pPr>
            <a:r>
              <a:rPr lang="zh-CN" altLang="en-US" sz="2800">
                <a:solidFill>
                  <a:schemeClr val="accent2"/>
                </a:solidFill>
              </a:rPr>
              <a:t>在已极化的介质内任意作一闭合面</a:t>
            </a:r>
            <a:r>
              <a:rPr lang="en-US" altLang="zh-CN" sz="2800" i="1">
                <a:solidFill>
                  <a:schemeClr val="accent2"/>
                </a:solidFill>
              </a:rPr>
              <a:t>S</a:t>
            </a:r>
            <a:endParaRPr lang="en-US" altLang="zh-CN" sz="2800">
              <a:solidFill>
                <a:schemeClr val="accent2"/>
              </a:solidFill>
            </a:endParaRPr>
          </a:p>
        </p:txBody>
      </p:sp>
      <p:graphicFrame>
        <p:nvGraphicFramePr>
          <p:cNvPr id="17457" name="Object 1073"/>
          <p:cNvGraphicFramePr>
            <a:graphicFrameLocks noChangeAspect="1"/>
          </p:cNvGraphicFramePr>
          <p:nvPr/>
        </p:nvGraphicFramePr>
        <p:xfrm>
          <a:off x="755650" y="2852738"/>
          <a:ext cx="3873500" cy="533400"/>
        </p:xfrm>
        <a:graphic>
          <a:graphicData uri="http://schemas.openxmlformats.org/presentationml/2006/ole">
            <mc:AlternateContent xmlns:mc="http://schemas.openxmlformats.org/markup-compatibility/2006">
              <mc:Choice xmlns:v="urn:schemas-microsoft-com:vml" Requires="v">
                <p:oleObj spid="_x0000_s10826" name="公式" r:id="rId1" imgW="5016500" imgH="558800" progId="Equation.3">
                  <p:embed/>
                </p:oleObj>
              </mc:Choice>
              <mc:Fallback>
                <p:oleObj name="公式" r:id="rId1" imgW="5016500" imgH="558800" progId="Equation.3">
                  <p:embed/>
                  <p:pic>
                    <p:nvPicPr>
                      <p:cNvPr id="0" name="Object 10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852738"/>
                        <a:ext cx="38735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64" name="Object 1080"/>
          <p:cNvGraphicFramePr>
            <a:graphicFrameLocks noChangeAspect="1"/>
          </p:cNvGraphicFramePr>
          <p:nvPr/>
        </p:nvGraphicFramePr>
        <p:xfrm>
          <a:off x="971550" y="3789363"/>
          <a:ext cx="3556000" cy="660400"/>
        </p:xfrm>
        <a:graphic>
          <a:graphicData uri="http://schemas.openxmlformats.org/presentationml/2006/ole">
            <mc:AlternateContent xmlns:mc="http://schemas.openxmlformats.org/markup-compatibility/2006">
              <mc:Choice xmlns:v="urn:schemas-microsoft-com:vml" Requires="v">
                <p:oleObj spid="_x0000_s10827" name="公式" r:id="rId3" imgW="4584700" imgH="723900" progId="Equation.3">
                  <p:embed/>
                </p:oleObj>
              </mc:Choice>
              <mc:Fallback>
                <p:oleObj name="公式" r:id="rId3" imgW="4584700" imgH="723900" progId="Equation.3">
                  <p:embed/>
                  <p:pic>
                    <p:nvPicPr>
                      <p:cNvPr id="0" name="Object 10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789363"/>
                        <a:ext cx="35560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65" name="Object 1081"/>
          <p:cNvGraphicFramePr>
            <a:graphicFrameLocks noChangeAspect="1"/>
          </p:cNvGraphicFramePr>
          <p:nvPr/>
        </p:nvGraphicFramePr>
        <p:xfrm>
          <a:off x="900113" y="5013325"/>
          <a:ext cx="3302000" cy="660400"/>
        </p:xfrm>
        <a:graphic>
          <a:graphicData uri="http://schemas.openxmlformats.org/presentationml/2006/ole">
            <mc:AlternateContent xmlns:mc="http://schemas.openxmlformats.org/markup-compatibility/2006">
              <mc:Choice xmlns:v="urn:schemas-microsoft-com:vml" Requires="v">
                <p:oleObj spid="_x0000_s10828" name="公式" r:id="rId5" imgW="4254500" imgH="723900" progId="Equation.3">
                  <p:embed/>
                </p:oleObj>
              </mc:Choice>
              <mc:Fallback>
                <p:oleObj name="公式" r:id="rId5" imgW="4254500" imgH="723900" progId="Equation.3">
                  <p:embed/>
                  <p:pic>
                    <p:nvPicPr>
                      <p:cNvPr id="0" name="Object 10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5013325"/>
                        <a:ext cx="33020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66" name="Text Box 1082"/>
          <p:cNvSpPr txBox="1">
            <a:spLocks noChangeArrowheads="1"/>
          </p:cNvSpPr>
          <p:nvPr/>
        </p:nvSpPr>
        <p:spPr bwMode="auto">
          <a:xfrm>
            <a:off x="5292725" y="3860800"/>
            <a:ext cx="30956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Clr>
                <a:schemeClr val="accent2"/>
              </a:buClr>
              <a:buSzPct val="150000"/>
              <a:buFontTx/>
              <a:buNone/>
            </a:pPr>
            <a:r>
              <a:rPr lang="zh-CN" altLang="en-US" sz="2800">
                <a:solidFill>
                  <a:srgbClr val="CC3300"/>
                </a:solidFill>
              </a:rPr>
              <a:t>封闭曲面内的体束缚电荷等于通过该封闭曲面的电极化强度通量的负值。</a:t>
            </a:r>
            <a:endParaRPr lang="zh-CN" altLang="en-US" sz="2400" b="0">
              <a:solidFill>
                <a:srgbClr val="CC3300"/>
              </a:solidFill>
            </a:endParaRPr>
          </a:p>
        </p:txBody>
      </p:sp>
      <p:sp>
        <p:nvSpPr>
          <p:cNvPr id="17467" name="Text Box 1083"/>
          <p:cNvSpPr txBox="1">
            <a:spLocks noChangeArrowheads="1"/>
          </p:cNvSpPr>
          <p:nvPr/>
        </p:nvSpPr>
        <p:spPr bwMode="auto">
          <a:xfrm>
            <a:off x="323850" y="260350"/>
            <a:ext cx="2325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chemeClr val="accent2"/>
                </a:solidFill>
              </a:rPr>
              <a:t>2. </a:t>
            </a:r>
            <a:r>
              <a:rPr lang="zh-CN" altLang="en-US" sz="2800">
                <a:solidFill>
                  <a:srgbClr val="CC3300"/>
                </a:solidFill>
              </a:rPr>
              <a:t>体束缚电荷</a:t>
            </a:r>
            <a:endParaRPr lang="zh-CN" altLang="en-US" sz="2800">
              <a:solidFill>
                <a:srgbClr val="CC3300"/>
              </a:solidFill>
            </a:endParaRPr>
          </a:p>
        </p:txBody>
      </p:sp>
      <p:grpSp>
        <p:nvGrpSpPr>
          <p:cNvPr id="2" name="Group 1091"/>
          <p:cNvGrpSpPr/>
          <p:nvPr/>
        </p:nvGrpSpPr>
        <p:grpSpPr bwMode="auto">
          <a:xfrm>
            <a:off x="6477000" y="1354138"/>
            <a:ext cx="2286000" cy="1987550"/>
            <a:chOff x="4080" y="188"/>
            <a:chExt cx="1440" cy="1252"/>
          </a:xfrm>
        </p:grpSpPr>
        <p:sp>
          <p:nvSpPr>
            <p:cNvPr id="10252" name="Oval 1053"/>
            <p:cNvSpPr>
              <a:spLocks noChangeArrowheads="1"/>
            </p:cNvSpPr>
            <p:nvPr/>
          </p:nvSpPr>
          <p:spPr bwMode="auto">
            <a:xfrm rot="3781056">
              <a:off x="4806" y="573"/>
              <a:ext cx="279" cy="93"/>
            </a:xfrm>
            <a:prstGeom prst="ellipse">
              <a:avLst/>
            </a:prstGeom>
            <a:solidFill>
              <a:srgbClr val="CC0000"/>
            </a:solidFill>
            <a:ln w="9525">
              <a:solidFill>
                <a:schemeClr val="accent2"/>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graphicFrame>
          <p:nvGraphicFramePr>
            <p:cNvPr id="10253" name="Object 1054"/>
            <p:cNvGraphicFramePr>
              <a:graphicFrameLocks noChangeAspect="1"/>
            </p:cNvGraphicFramePr>
            <p:nvPr/>
          </p:nvGraphicFramePr>
          <p:xfrm>
            <a:off x="4891" y="336"/>
            <a:ext cx="203" cy="143"/>
          </p:xfrm>
          <a:graphic>
            <a:graphicData uri="http://schemas.openxmlformats.org/presentationml/2006/ole">
              <mc:AlternateContent xmlns:mc="http://schemas.openxmlformats.org/markup-compatibility/2006">
                <mc:Choice xmlns:v="urn:schemas-microsoft-com:vml" Requires="v">
                  <p:oleObj spid="_x0000_s10829" name="公式" r:id="rId7" imgW="495300" imgH="292100" progId="Equation.3">
                    <p:embed/>
                  </p:oleObj>
                </mc:Choice>
                <mc:Fallback>
                  <p:oleObj name="公式" r:id="rId7" imgW="495300" imgH="292100" progId="Equation.3">
                    <p:embed/>
                    <p:pic>
                      <p:nvPicPr>
                        <p:cNvPr id="0" name="Object 10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1" y="336"/>
                          <a:ext cx="203"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4" name="Freeform 1056"/>
            <p:cNvSpPr/>
            <p:nvPr/>
          </p:nvSpPr>
          <p:spPr bwMode="auto">
            <a:xfrm>
              <a:off x="4231" y="467"/>
              <a:ext cx="793" cy="940"/>
            </a:xfrm>
            <a:custGeom>
              <a:avLst/>
              <a:gdLst>
                <a:gd name="T0" fmla="*/ 8 w 793"/>
                <a:gd name="T1" fmla="*/ 349 h 940"/>
                <a:gd name="T2" fmla="*/ 182 w 793"/>
                <a:gd name="T3" fmla="*/ 121 h 940"/>
                <a:gd name="T4" fmla="*/ 488 w 793"/>
                <a:gd name="T5" fmla="*/ 10 h 940"/>
                <a:gd name="T6" fmla="*/ 695 w 793"/>
                <a:gd name="T7" fmla="*/ 50 h 940"/>
                <a:gd name="T8" fmla="*/ 779 w 793"/>
                <a:gd name="T9" fmla="*/ 178 h 940"/>
                <a:gd name="T10" fmla="*/ 782 w 793"/>
                <a:gd name="T11" fmla="*/ 321 h 940"/>
                <a:gd name="T12" fmla="*/ 724 w 793"/>
                <a:gd name="T13" fmla="*/ 742 h 940"/>
                <a:gd name="T14" fmla="*/ 491 w 793"/>
                <a:gd name="T15" fmla="*/ 910 h 940"/>
                <a:gd name="T16" fmla="*/ 167 w 793"/>
                <a:gd name="T17" fmla="*/ 889 h 940"/>
                <a:gd name="T18" fmla="*/ 26 w 793"/>
                <a:gd name="T19" fmla="*/ 604 h 940"/>
                <a:gd name="T20" fmla="*/ 8 w 793"/>
                <a:gd name="T21" fmla="*/ 349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93"/>
                <a:gd name="T34" fmla="*/ 0 h 940"/>
                <a:gd name="T35" fmla="*/ 793 w 79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93" h="940">
                  <a:moveTo>
                    <a:pt x="8" y="349"/>
                  </a:moveTo>
                  <a:cubicBezTo>
                    <a:pt x="31" y="275"/>
                    <a:pt x="102" y="177"/>
                    <a:pt x="182" y="121"/>
                  </a:cubicBezTo>
                  <a:cubicBezTo>
                    <a:pt x="262" y="65"/>
                    <a:pt x="403" y="22"/>
                    <a:pt x="488" y="10"/>
                  </a:cubicBezTo>
                  <a:cubicBezTo>
                    <a:pt x="522" y="0"/>
                    <a:pt x="665" y="13"/>
                    <a:pt x="695" y="50"/>
                  </a:cubicBezTo>
                  <a:cubicBezTo>
                    <a:pt x="737" y="77"/>
                    <a:pt x="765" y="133"/>
                    <a:pt x="779" y="178"/>
                  </a:cubicBezTo>
                  <a:cubicBezTo>
                    <a:pt x="793" y="223"/>
                    <a:pt x="791" y="227"/>
                    <a:pt x="782" y="321"/>
                  </a:cubicBezTo>
                  <a:cubicBezTo>
                    <a:pt x="774" y="391"/>
                    <a:pt x="751" y="647"/>
                    <a:pt x="724" y="742"/>
                  </a:cubicBezTo>
                  <a:cubicBezTo>
                    <a:pt x="669" y="826"/>
                    <a:pt x="587" y="892"/>
                    <a:pt x="491" y="910"/>
                  </a:cubicBezTo>
                  <a:cubicBezTo>
                    <a:pt x="398" y="935"/>
                    <a:pt x="245" y="940"/>
                    <a:pt x="167" y="889"/>
                  </a:cubicBezTo>
                  <a:cubicBezTo>
                    <a:pt x="98" y="854"/>
                    <a:pt x="47" y="674"/>
                    <a:pt x="26" y="604"/>
                  </a:cubicBezTo>
                  <a:cubicBezTo>
                    <a:pt x="0" y="514"/>
                    <a:pt x="5" y="377"/>
                    <a:pt x="8" y="349"/>
                  </a:cubicBezTo>
                  <a:close/>
                </a:path>
              </a:pathLst>
            </a:cu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0255" name="Object 1057"/>
            <p:cNvGraphicFramePr>
              <a:graphicFrameLocks noChangeAspect="1"/>
            </p:cNvGraphicFramePr>
            <p:nvPr/>
          </p:nvGraphicFramePr>
          <p:xfrm>
            <a:off x="4080" y="576"/>
            <a:ext cx="192" cy="240"/>
          </p:xfrm>
          <a:graphic>
            <a:graphicData uri="http://schemas.openxmlformats.org/presentationml/2006/ole">
              <mc:AlternateContent xmlns:mc="http://schemas.openxmlformats.org/markup-compatibility/2006">
                <mc:Choice xmlns:v="urn:schemas-microsoft-com:vml" Requires="v">
                  <p:oleObj spid="_x0000_s10830" name="Equation" r:id="rId9" imgW="241300" imgH="292100" progId="Equation.3">
                    <p:embed/>
                  </p:oleObj>
                </mc:Choice>
                <mc:Fallback>
                  <p:oleObj name="Equation" r:id="rId9" imgW="241300" imgH="292100" progId="Equation.3">
                    <p:embed/>
                    <p:pic>
                      <p:nvPicPr>
                        <p:cNvPr id="0" name="Object 10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0" y="576"/>
                          <a:ext cx="19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CC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6" name="Line 1074"/>
            <p:cNvSpPr>
              <a:spLocks noChangeShapeType="1"/>
            </p:cNvSpPr>
            <p:nvPr/>
          </p:nvSpPr>
          <p:spPr bwMode="auto">
            <a:xfrm flipV="1">
              <a:off x="4944" y="336"/>
              <a:ext cx="288" cy="288"/>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57" name="Object 1075"/>
            <p:cNvGraphicFramePr>
              <a:graphicFrameLocks noChangeAspect="1"/>
            </p:cNvGraphicFramePr>
            <p:nvPr/>
          </p:nvGraphicFramePr>
          <p:xfrm>
            <a:off x="5040" y="480"/>
            <a:ext cx="121" cy="144"/>
          </p:xfrm>
          <a:graphic>
            <a:graphicData uri="http://schemas.openxmlformats.org/presentationml/2006/ole">
              <mc:AlternateContent xmlns:mc="http://schemas.openxmlformats.org/markup-compatibility/2006">
                <mc:Choice xmlns:v="urn:schemas-microsoft-com:vml" Requires="v">
                  <p:oleObj spid="_x0000_s10831" name="Equation" r:id="rId11" imgW="190500" imgH="292100" progId="Equation.3">
                    <p:embed/>
                  </p:oleObj>
                </mc:Choice>
                <mc:Fallback>
                  <p:oleObj name="Equation" r:id="rId11" imgW="190500" imgH="292100" progId="Equation.3">
                    <p:embed/>
                    <p:pic>
                      <p:nvPicPr>
                        <p:cNvPr id="0" name="Object 107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0" y="480"/>
                          <a:ext cx="12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8" name="Object 1076"/>
            <p:cNvGraphicFramePr>
              <a:graphicFrameLocks noChangeAspect="1"/>
            </p:cNvGraphicFramePr>
            <p:nvPr/>
          </p:nvGraphicFramePr>
          <p:xfrm>
            <a:off x="5299" y="480"/>
            <a:ext cx="221" cy="240"/>
          </p:xfrm>
          <a:graphic>
            <a:graphicData uri="http://schemas.openxmlformats.org/presentationml/2006/ole">
              <mc:AlternateContent xmlns:mc="http://schemas.openxmlformats.org/markup-compatibility/2006">
                <mc:Choice xmlns:v="urn:schemas-microsoft-com:vml" Requires="v">
                  <p:oleObj spid="_x0000_s10832" name="Equation" r:id="rId13" imgW="266700" imgH="355600" progId="Equation.3">
                    <p:embed/>
                  </p:oleObj>
                </mc:Choice>
                <mc:Fallback>
                  <p:oleObj name="Equation" r:id="rId13" imgW="266700" imgH="355600" progId="Equation.3">
                    <p:embed/>
                    <p:pic>
                      <p:nvPicPr>
                        <p:cNvPr id="0" name="Object 10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9" y="480"/>
                          <a:ext cx="22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9" name="Object 1077"/>
            <p:cNvGraphicFramePr>
              <a:graphicFrameLocks noChangeAspect="1"/>
            </p:cNvGraphicFramePr>
            <p:nvPr/>
          </p:nvGraphicFramePr>
          <p:xfrm>
            <a:off x="5228" y="188"/>
            <a:ext cx="207" cy="287"/>
          </p:xfrm>
          <a:graphic>
            <a:graphicData uri="http://schemas.openxmlformats.org/presentationml/2006/ole">
              <mc:AlternateContent xmlns:mc="http://schemas.openxmlformats.org/markup-compatibility/2006">
                <mc:Choice xmlns:v="urn:schemas-microsoft-com:vml" Requires="v">
                  <p:oleObj spid="_x0000_s10833" name="公式" r:id="rId15" imgW="292100" imgH="457200" progId="Equation.3">
                    <p:embed/>
                  </p:oleObj>
                </mc:Choice>
                <mc:Fallback>
                  <p:oleObj name="公式" r:id="rId15" imgW="292100" imgH="457200" progId="Equation.3">
                    <p:embed/>
                    <p:pic>
                      <p:nvPicPr>
                        <p:cNvPr id="0" name="Object 10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8" y="188"/>
                          <a:ext cx="207"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60" name="Group 1090"/>
            <p:cNvGrpSpPr/>
            <p:nvPr/>
          </p:nvGrpSpPr>
          <p:grpSpPr bwMode="auto">
            <a:xfrm>
              <a:off x="4080" y="384"/>
              <a:ext cx="1248" cy="1056"/>
              <a:chOff x="4080" y="384"/>
              <a:chExt cx="1248" cy="1056"/>
            </a:xfrm>
          </p:grpSpPr>
          <p:grpSp>
            <p:nvGrpSpPr>
              <p:cNvPr id="10261" name="Group 1059"/>
              <p:cNvGrpSpPr/>
              <p:nvPr/>
            </p:nvGrpSpPr>
            <p:grpSpPr bwMode="auto">
              <a:xfrm>
                <a:off x="4080" y="384"/>
                <a:ext cx="1248" cy="1056"/>
                <a:chOff x="3984" y="1392"/>
                <a:chExt cx="1248" cy="1056"/>
              </a:xfrm>
            </p:grpSpPr>
            <p:sp>
              <p:nvSpPr>
                <p:cNvPr id="10264" name="Line 1060"/>
                <p:cNvSpPr>
                  <a:spLocks noChangeShapeType="1"/>
                </p:cNvSpPr>
                <p:nvPr/>
              </p:nvSpPr>
              <p:spPr bwMode="auto">
                <a:xfrm flipV="1">
                  <a:off x="4512" y="1728"/>
                  <a:ext cx="240" cy="24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5" name="Line 1061"/>
                <p:cNvSpPr>
                  <a:spLocks noChangeShapeType="1"/>
                </p:cNvSpPr>
                <p:nvPr/>
              </p:nvSpPr>
              <p:spPr bwMode="auto">
                <a:xfrm flipV="1">
                  <a:off x="4368" y="1680"/>
                  <a:ext cx="192" cy="288"/>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6" name="Line 1062"/>
                <p:cNvSpPr>
                  <a:spLocks noChangeShapeType="1"/>
                </p:cNvSpPr>
                <p:nvPr/>
              </p:nvSpPr>
              <p:spPr bwMode="auto">
                <a:xfrm>
                  <a:off x="4416" y="2016"/>
                  <a:ext cx="240" cy="192"/>
                </a:xfrm>
                <a:prstGeom prst="line">
                  <a:avLst/>
                </a:prstGeom>
                <a:noFill/>
                <a:ln w="28575">
                  <a:solidFill>
                    <a:srgbClr val="CC33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7" name="Line 1063"/>
                <p:cNvSpPr>
                  <a:spLocks noChangeShapeType="1"/>
                </p:cNvSpPr>
                <p:nvPr/>
              </p:nvSpPr>
              <p:spPr bwMode="auto">
                <a:xfrm>
                  <a:off x="4800" y="1728"/>
                  <a:ext cx="96" cy="288"/>
                </a:xfrm>
                <a:prstGeom prst="line">
                  <a:avLst/>
                </a:prstGeom>
                <a:noFill/>
                <a:ln w="28575">
                  <a:solidFill>
                    <a:srgbClr val="CC33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8" name="Line 1064"/>
                <p:cNvSpPr>
                  <a:spLocks noChangeShapeType="1"/>
                </p:cNvSpPr>
                <p:nvPr/>
              </p:nvSpPr>
              <p:spPr bwMode="auto">
                <a:xfrm>
                  <a:off x="4224" y="1392"/>
                  <a:ext cx="144" cy="336"/>
                </a:xfrm>
                <a:prstGeom prst="line">
                  <a:avLst/>
                </a:prstGeom>
                <a:noFill/>
                <a:ln w="28575">
                  <a:solidFill>
                    <a:srgbClr val="CC33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9" name="Line 1065"/>
                <p:cNvSpPr>
                  <a:spLocks noChangeShapeType="1"/>
                </p:cNvSpPr>
                <p:nvPr/>
              </p:nvSpPr>
              <p:spPr bwMode="auto">
                <a:xfrm flipH="1">
                  <a:off x="4608" y="1392"/>
                  <a:ext cx="96" cy="288"/>
                </a:xfrm>
                <a:prstGeom prst="line">
                  <a:avLst/>
                </a:prstGeom>
                <a:noFill/>
                <a:ln w="28575">
                  <a:solidFill>
                    <a:srgbClr val="CC33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0" name="Line 1066"/>
                <p:cNvSpPr>
                  <a:spLocks noChangeShapeType="1"/>
                </p:cNvSpPr>
                <p:nvPr/>
              </p:nvSpPr>
              <p:spPr bwMode="auto">
                <a:xfrm flipV="1">
                  <a:off x="4848" y="1584"/>
                  <a:ext cx="384" cy="9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1" name="Line 1067"/>
                <p:cNvSpPr>
                  <a:spLocks noChangeShapeType="1"/>
                </p:cNvSpPr>
                <p:nvPr/>
              </p:nvSpPr>
              <p:spPr bwMode="auto">
                <a:xfrm>
                  <a:off x="3984" y="1920"/>
                  <a:ext cx="336" cy="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2" name="Line 1068"/>
                <p:cNvSpPr>
                  <a:spLocks noChangeShapeType="1"/>
                </p:cNvSpPr>
                <p:nvPr/>
              </p:nvSpPr>
              <p:spPr bwMode="auto">
                <a:xfrm flipV="1">
                  <a:off x="4032" y="2016"/>
                  <a:ext cx="336" cy="192"/>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3" name="Line 1069"/>
                <p:cNvSpPr>
                  <a:spLocks noChangeShapeType="1"/>
                </p:cNvSpPr>
                <p:nvPr/>
              </p:nvSpPr>
              <p:spPr bwMode="auto">
                <a:xfrm flipV="1">
                  <a:off x="4320" y="2208"/>
                  <a:ext cx="288" cy="240"/>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62" name="Line 1088"/>
              <p:cNvSpPr>
                <a:spLocks noChangeShapeType="1"/>
              </p:cNvSpPr>
              <p:nvPr/>
            </p:nvSpPr>
            <p:spPr bwMode="auto">
              <a:xfrm>
                <a:off x="4800" y="1056"/>
                <a:ext cx="336" cy="96"/>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3" name="Line 1089"/>
              <p:cNvSpPr>
                <a:spLocks noChangeShapeType="1"/>
              </p:cNvSpPr>
              <p:nvPr/>
            </p:nvSpPr>
            <p:spPr bwMode="auto">
              <a:xfrm flipH="1" flipV="1">
                <a:off x="4800" y="1152"/>
                <a:ext cx="96" cy="288"/>
              </a:xfrm>
              <a:prstGeom prst="line">
                <a:avLst/>
              </a:prstGeom>
              <a:noFill/>
              <a:ln w="28575">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476" name="Rectangle 1092"/>
          <p:cNvSpPr>
            <a:spLocks noChangeArrowheads="1"/>
          </p:cNvSpPr>
          <p:nvPr/>
        </p:nvSpPr>
        <p:spPr bwMode="auto">
          <a:xfrm>
            <a:off x="0" y="83185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endParaRPr lang="en-US" altLang="zh-CN" sz="2800">
              <a:solidFill>
                <a:schemeClr val="accent2"/>
              </a:solidFill>
            </a:endParaRPr>
          </a:p>
        </p:txBody>
      </p:sp>
      <p:sp>
        <p:nvSpPr>
          <p:cNvPr id="10251" name="文本框 2"/>
          <p:cNvSpPr txBox="1">
            <a:spLocks noChangeArrowheads="1"/>
          </p:cNvSpPr>
          <p:nvPr/>
        </p:nvSpPr>
        <p:spPr bwMode="auto">
          <a:xfrm>
            <a:off x="8532813" y="6334125"/>
            <a:ext cx="604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FontTx/>
              <a:buNone/>
            </a:pPr>
            <a:r>
              <a:rPr lang="en-US" altLang="zh-CN" sz="2800">
                <a:solidFill>
                  <a:srgbClr val="C00000"/>
                </a:solidFill>
              </a:rPr>
              <a:t>(9)</a:t>
            </a:r>
            <a:endParaRPr lang="zh-CN" altLang="en-US" sz="2800">
              <a:solidFill>
                <a:srgbClr val="C0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467"/>
                                        </p:tgtEl>
                                        <p:attrNameLst>
                                          <p:attrName>style.visibility</p:attrName>
                                        </p:attrNameLst>
                                      </p:cBhvr>
                                      <p:to>
                                        <p:strVal val="visible"/>
                                      </p:to>
                                    </p:set>
                                    <p:animEffect transition="in" filter="wipe(left)">
                                      <p:cBhvr>
                                        <p:cTn id="7" dur="500"/>
                                        <p:tgtEl>
                                          <p:spTgt spid="17467"/>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7476"/>
                                        </p:tgtEl>
                                        <p:attrNameLst>
                                          <p:attrName>style.visibility</p:attrName>
                                        </p:attrNameLst>
                                      </p:cBhvr>
                                      <p:to>
                                        <p:strVal val="visible"/>
                                      </p:to>
                                    </p:set>
                                    <p:animEffect transition="in" filter="strips(upRight)">
                                      <p:cBhvr>
                                        <p:cTn id="11" dur="500"/>
                                        <p:tgtEl>
                                          <p:spTgt spid="17476"/>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455"/>
                                        </p:tgtEl>
                                        <p:attrNameLst>
                                          <p:attrName>style.visibility</p:attrName>
                                        </p:attrNameLst>
                                      </p:cBhvr>
                                      <p:to>
                                        <p:strVal val="visible"/>
                                      </p:to>
                                    </p:set>
                                    <p:animEffect transition="in" filter="wipe(left)">
                                      <p:cBhvr>
                                        <p:cTn id="21" dur="500"/>
                                        <p:tgtEl>
                                          <p:spTgt spid="1745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454"/>
                                        </p:tgtEl>
                                        <p:attrNameLst>
                                          <p:attrName>style.visibility</p:attrName>
                                        </p:attrNameLst>
                                      </p:cBhvr>
                                      <p:to>
                                        <p:strVal val="visible"/>
                                      </p:to>
                                    </p:set>
                                    <p:animEffect transition="in" filter="wipe(left)">
                                      <p:cBhvr>
                                        <p:cTn id="26" dur="500"/>
                                        <p:tgtEl>
                                          <p:spTgt spid="1745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457"/>
                                        </p:tgtEl>
                                        <p:attrNameLst>
                                          <p:attrName>style.visibility</p:attrName>
                                        </p:attrNameLst>
                                      </p:cBhvr>
                                      <p:to>
                                        <p:strVal val="visible"/>
                                      </p:to>
                                    </p:set>
                                    <p:animEffect transition="in" filter="wipe(left)">
                                      <p:cBhvr>
                                        <p:cTn id="31" dur="500"/>
                                        <p:tgtEl>
                                          <p:spTgt spid="1745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464"/>
                                        </p:tgtEl>
                                        <p:attrNameLst>
                                          <p:attrName>style.visibility</p:attrName>
                                        </p:attrNameLst>
                                      </p:cBhvr>
                                      <p:to>
                                        <p:strVal val="visible"/>
                                      </p:to>
                                    </p:set>
                                    <p:animEffect transition="in" filter="wipe(left)">
                                      <p:cBhvr>
                                        <p:cTn id="36" dur="500"/>
                                        <p:tgtEl>
                                          <p:spTgt spid="1746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7465"/>
                                        </p:tgtEl>
                                        <p:attrNameLst>
                                          <p:attrName>style.visibility</p:attrName>
                                        </p:attrNameLst>
                                      </p:cBhvr>
                                      <p:to>
                                        <p:strVal val="visible"/>
                                      </p:to>
                                    </p:set>
                                    <p:animEffect transition="in" filter="wipe(left)">
                                      <p:cBhvr>
                                        <p:cTn id="41" dur="500"/>
                                        <p:tgtEl>
                                          <p:spTgt spid="17465"/>
                                        </p:tgtEl>
                                      </p:cBhvr>
                                    </p:animEffec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17466"/>
                                        </p:tgtEl>
                                        <p:attrNameLst>
                                          <p:attrName>style.visibility</p:attrName>
                                        </p:attrNameLst>
                                      </p:cBhvr>
                                      <p:to>
                                        <p:strVal val="visible"/>
                                      </p:to>
                                    </p:set>
                                    <p:anim calcmode="lin" valueType="num">
                                      <p:cBhvr>
                                        <p:cTn id="46" dur="500" fill="hold"/>
                                        <p:tgtEl>
                                          <p:spTgt spid="17466"/>
                                        </p:tgtEl>
                                        <p:attrNameLst>
                                          <p:attrName>ppt_w</p:attrName>
                                        </p:attrNameLst>
                                      </p:cBhvr>
                                      <p:tavLst>
                                        <p:tav tm="0">
                                          <p:val>
                                            <p:fltVal val="0"/>
                                          </p:val>
                                        </p:tav>
                                        <p:tav tm="100000">
                                          <p:val>
                                            <p:strVal val="#ppt_w"/>
                                          </p:val>
                                        </p:tav>
                                      </p:tavLst>
                                    </p:anim>
                                    <p:anim calcmode="lin" valueType="num">
                                      <p:cBhvr>
                                        <p:cTn id="47" dur="500" fill="hold"/>
                                        <p:tgtEl>
                                          <p:spTgt spid="174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54" grpId="0" autoUpdateAnimBg="0"/>
      <p:bldP spid="17455" grpId="0" autoUpdateAnimBg="0"/>
      <p:bldP spid="17466" grpId="0" autoUpdateAnimBg="0"/>
      <p:bldP spid="17467" grpId="0" autoUpdateAnimBg="0"/>
      <p:bldP spid="17476" grpId="0" animBg="1"/>
    </p:bldLst>
  </p:timing>
</p:sld>
</file>

<file path=ppt/tags/tag1.xml><?xml version="1.0" encoding="utf-8"?>
<p:tagLst xmlns:p="http://schemas.openxmlformats.org/presentationml/2006/main">
  <p:tag name="KSO_WEBWPP_OBJECT_TOKEN" val="PLAY_INK_1697607310265"/>
</p:tagLst>
</file>

<file path=ppt/tags/tag10.xml><?xml version="1.0" encoding="utf-8"?>
<p:tagLst xmlns:p="http://schemas.openxmlformats.org/presentationml/2006/main">
  <p:tag name="KSO_WEBWPP_OBJECT_TOKEN" val="PLAY_INK_1697607310265"/>
</p:tagLst>
</file>

<file path=ppt/tags/tag11.xml><?xml version="1.0" encoding="utf-8"?>
<p:tagLst xmlns:p="http://schemas.openxmlformats.org/presentationml/2006/main">
  <p:tag name="KSO_WEBWPP_OBJECT_TOKEN" val="PLAY_INK_1697607310265"/>
</p:tagLst>
</file>

<file path=ppt/tags/tag12.xml><?xml version="1.0" encoding="utf-8"?>
<p:tagLst xmlns:p="http://schemas.openxmlformats.org/presentationml/2006/main">
  <p:tag name="KSO_WEBWPP_OBJECT_TOKEN" val="PLAY_INK_1697607310265"/>
</p:tagLst>
</file>

<file path=ppt/tags/tag13.xml><?xml version="1.0" encoding="utf-8"?>
<p:tagLst xmlns:p="http://schemas.openxmlformats.org/presentationml/2006/main">
  <p:tag name="KSO_WEBWPP_OBJECT_TOKEN" val="PLAY_INK_1697607310265"/>
</p:tagLst>
</file>

<file path=ppt/tags/tag14.xml><?xml version="1.0" encoding="utf-8"?>
<p:tagLst xmlns:p="http://schemas.openxmlformats.org/presentationml/2006/main">
  <p:tag name="KSO_WEBWPP_OBJECT_TOKEN" val="PLAY_INK_1697607310265"/>
</p:tagLst>
</file>

<file path=ppt/tags/tag15.xml><?xml version="1.0" encoding="utf-8"?>
<p:tagLst xmlns:p="http://schemas.openxmlformats.org/presentationml/2006/main">
  <p:tag name="KSO_WEBWPP_OBJECT_TOKEN" val="PLAY_INK_1697607310265"/>
</p:tagLst>
</file>

<file path=ppt/tags/tag2.xml><?xml version="1.0" encoding="utf-8"?>
<p:tagLst xmlns:p="http://schemas.openxmlformats.org/presentationml/2006/main">
  <p:tag name="KSO_WEBWPP_OBJECT_TOKEN" val="PLAY_INK_1697607310265"/>
</p:tagLst>
</file>

<file path=ppt/tags/tag3.xml><?xml version="1.0" encoding="utf-8"?>
<p:tagLst xmlns:p="http://schemas.openxmlformats.org/presentationml/2006/main">
  <p:tag name="KSO_WEBWPP_OBJECT_TOKEN" val="PLAY_INK_1697607310265"/>
</p:tagLst>
</file>

<file path=ppt/tags/tag4.xml><?xml version="1.0" encoding="utf-8"?>
<p:tagLst xmlns:p="http://schemas.openxmlformats.org/presentationml/2006/main">
  <p:tag name="KSO_WEBWPP_OBJECT_TOKEN" val="PLAY_INK_1697607310265"/>
</p:tagLst>
</file>

<file path=ppt/tags/tag5.xml><?xml version="1.0" encoding="utf-8"?>
<p:tagLst xmlns:p="http://schemas.openxmlformats.org/presentationml/2006/main">
  <p:tag name="KSO_WEBWPP_OBJECT_TOKEN" val="PLAY_INK_1697607310265"/>
</p:tagLst>
</file>

<file path=ppt/tags/tag6.xml><?xml version="1.0" encoding="utf-8"?>
<p:tagLst xmlns:p="http://schemas.openxmlformats.org/presentationml/2006/main">
  <p:tag name="KSO_WEBWPP_OBJECT_TOKEN" val="PLAY_INK_1697607310265"/>
</p:tagLst>
</file>

<file path=ppt/tags/tag7.xml><?xml version="1.0" encoding="utf-8"?>
<p:tagLst xmlns:p="http://schemas.openxmlformats.org/presentationml/2006/main">
  <p:tag name="KSO_WEBWPP_OBJECT_TOKEN" val="PLAY_INK_1697607310265"/>
</p:tagLst>
</file>

<file path=ppt/tags/tag8.xml><?xml version="1.0" encoding="utf-8"?>
<p:tagLst xmlns:p="http://schemas.openxmlformats.org/presentationml/2006/main">
  <p:tag name="KSO_WEBWPP_OBJECT_TOKEN" val="PLAY_INK_1697607310265"/>
</p:tagLst>
</file>

<file path=ppt/tags/tag9.xml><?xml version="1.0" encoding="utf-8"?>
<p:tagLst xmlns:p="http://schemas.openxmlformats.org/presentationml/2006/main">
  <p:tag name="KSO_WEBWPP_OBJECT_TOKEN" val="PLAY_INK_1697607310265"/>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800" b="1" i="0" u="none" strike="noStrike" cap="none" normalizeH="0" baseline="0" smtClean="0">
            <a:ln>
              <a:noFill/>
            </a:ln>
            <a:solidFill>
              <a:schemeClr val="accent2"/>
            </a:solidFill>
            <a:effectLst/>
            <a:latin typeface="Times New Roman" panose="02020603050405020304" pitchFamily="18" charset="0"/>
            <a:ea typeface="宋体" pitchFamily="2" charset="-122"/>
          </a:defRPr>
        </a:defPPr>
      </a:lstStyle>
    </a:spDef>
    <a:ln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800" b="1" i="0" u="none" strike="noStrike" cap="none" normalizeH="0" baseline="0" smtClean="0">
            <a:ln>
              <a:noFill/>
            </a:ln>
            <a:solidFill>
              <a:schemeClr val="accent2"/>
            </a:solidFill>
            <a:effectLst/>
            <a:latin typeface="Times New Roman" panose="02020603050405020304" pitchFamily="18"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6220</Words>
  <Application>WPS Office WWO_base_provider_20221031101348-1857be321c</Application>
  <PresentationFormat>全屏显示(4:3)</PresentationFormat>
  <Paragraphs>1379</Paragraphs>
  <Slides>62</Slides>
  <Notes>30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361</vt:i4>
      </vt:variant>
      <vt:variant>
        <vt:lpstr>幻灯片标题</vt:lpstr>
      </vt:variant>
      <vt:variant>
        <vt:i4>62</vt:i4>
      </vt:variant>
    </vt:vector>
  </HeadingPairs>
  <TitlesOfParts>
    <vt:vector size="435" baseType="lpstr">
      <vt:lpstr>Arial</vt:lpstr>
      <vt:lpstr>宋体</vt:lpstr>
      <vt:lpstr>Wingdings</vt:lpstr>
      <vt:lpstr>Times New Roman</vt:lpstr>
      <vt:lpstr>汉仪书宋二KW</vt:lpstr>
      <vt:lpstr>Kingsoft Confetti</vt:lpstr>
      <vt:lpstr>Symbol</vt:lpstr>
      <vt:lpstr>Kingsoft Sign</vt:lpstr>
      <vt:lpstr>黑体</vt:lpstr>
      <vt:lpstr>华文中宋</vt:lpstr>
      <vt:lpstr>汉仪旗黑KW 55S</vt:lpstr>
      <vt:lpstr>Default Design</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Equation.3</vt:lpstr>
      <vt:lpstr>Equation.3</vt:lpstr>
      <vt:lpstr>Equation.3</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吴晓丽</dc:creator>
  <cp:lastModifiedBy>Wei Guo</cp:lastModifiedBy>
  <dcterms:created xsi:type="dcterms:W3CDTF">2023-10-18T05:44:17Z</dcterms:created>
  <dcterms:modified xsi:type="dcterms:W3CDTF">2023-10-18T05:44:17Z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2052-0.0.0.0</vt:lpwstr>
  </property>
</Properties>
</file>